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85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7868" y="685800"/>
            <a:ext cx="8915400" cy="21336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 на тему:</a:t>
            </a:r>
            <a:b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«Использование</a:t>
            </a:r>
            <a:b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арт-технологий на уроках </a:t>
            </a:r>
            <a:b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начальной школе»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7391400" cy="19812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Подготовила: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учитель начальных классов МБОУ «СОШ №10»</a:t>
            </a:r>
          </a:p>
          <a:p>
            <a:pPr algn="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Обнинска, Калужской области</a:t>
            </a:r>
          </a:p>
          <a:p>
            <a:pPr algn="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Богачева Татьяна Михайловна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19600" y="0"/>
            <a:ext cx="4267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дорожке шли –</a:t>
            </a:r>
            <a:br>
              <a:rPr lang="ru-RU" dirty="0" smtClean="0"/>
            </a:br>
            <a:r>
              <a:rPr lang="ru-RU" dirty="0" smtClean="0"/>
              <a:t>Боровик нашли.</a:t>
            </a:r>
            <a:br>
              <a:rPr lang="ru-RU" dirty="0" smtClean="0"/>
            </a:br>
            <a:r>
              <a:rPr lang="ru-RU" dirty="0" smtClean="0"/>
              <a:t>Боровик боровой</a:t>
            </a:r>
            <a:br>
              <a:rPr lang="ru-RU" dirty="0" smtClean="0"/>
            </a:br>
            <a:r>
              <a:rPr lang="ru-RU" dirty="0" smtClean="0"/>
              <a:t>В мох укрылся с головой.</a:t>
            </a:r>
            <a:br>
              <a:rPr lang="ru-RU" dirty="0" smtClean="0"/>
            </a:br>
            <a:r>
              <a:rPr lang="ru-RU" dirty="0" smtClean="0"/>
              <a:t>Мы его пройти могли,</a:t>
            </a:r>
            <a:br>
              <a:rPr lang="ru-RU" dirty="0" smtClean="0"/>
            </a:br>
            <a:r>
              <a:rPr lang="ru-RU" dirty="0" smtClean="0"/>
              <a:t>Хорошо, что тихо шли.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2800" y="304800"/>
            <a:ext cx="419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Пришла красавица Зима!</a:t>
            </a:r>
            <a:br>
              <a:rPr lang="ru-RU" dirty="0" smtClean="0"/>
            </a:br>
            <a:r>
              <a:rPr lang="ru-RU" dirty="0" smtClean="0"/>
              <a:t>Какие пышные сугробы!</a:t>
            </a:r>
            <a:br>
              <a:rPr lang="ru-RU" dirty="0" smtClean="0"/>
            </a:br>
            <a:r>
              <a:rPr lang="ru-RU" dirty="0" smtClean="0"/>
              <a:t>Она их напекла сама:</a:t>
            </a:r>
            <a:br>
              <a:rPr lang="ru-RU" dirty="0" smtClean="0"/>
            </a:br>
            <a:r>
              <a:rPr lang="ru-RU" dirty="0" smtClean="0"/>
              <a:t>Они как праздничные сдобы.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48200" y="3048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Выходи на улицу,</a:t>
            </a:r>
            <a:br>
              <a:rPr lang="ru-RU" dirty="0" smtClean="0"/>
            </a:br>
            <a:r>
              <a:rPr lang="ru-RU" dirty="0" smtClean="0"/>
              <a:t>Санки прихвати.</a:t>
            </a:r>
            <a:br>
              <a:rPr lang="ru-RU" dirty="0" smtClean="0"/>
            </a:br>
            <a:r>
              <a:rPr lang="ru-RU" dirty="0" smtClean="0"/>
              <a:t>Покатайся с горки,</a:t>
            </a:r>
            <a:br>
              <a:rPr lang="ru-RU" dirty="0" smtClean="0"/>
            </a:br>
            <a:r>
              <a:rPr lang="ru-RU" dirty="0" smtClean="0"/>
              <a:t>Поиграй в снежки!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1000" y="381000"/>
            <a:ext cx="84582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sz="7200" b="1" dirty="0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Арт-технологии –</a:t>
            </a:r>
          </a:p>
          <a:p>
            <a:pPr algn="just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это 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обучение интеллектуальной 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деятельности средствами  </a:t>
            </a:r>
            <a:r>
              <a:rPr lang="ru-RU" sz="4400" b="1" dirty="0">
                <a:solidFill>
                  <a:schemeClr val="tx2">
                    <a:lumMod val="75000"/>
                  </a:schemeClr>
                </a:solidFill>
              </a:rPr>
              <a:t>художественного творчества. 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461464"/>
            <a:ext cx="4419599" cy="2946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457201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Основная цель: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1657530"/>
            <a:ext cx="84582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002060"/>
                </a:solidFill>
              </a:rPr>
              <a:t>создание </a:t>
            </a:r>
            <a:r>
              <a:rPr lang="ru-RU" sz="4000" b="1" dirty="0">
                <a:solidFill>
                  <a:srgbClr val="002060"/>
                </a:solidFill>
              </a:rPr>
              <a:t>условий для решения учебно-воспитательных задач на основе гармонизации внутреннего мира школьника, развития его личности. </a:t>
            </a:r>
          </a:p>
        </p:txBody>
      </p:sp>
      <p:pic>
        <p:nvPicPr>
          <p:cNvPr id="7" name="Picture 2" descr="C:\Users\Sergey\Desktop\9be44912556a74133b69585310a57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4798"/>
            <a:ext cx="3429000" cy="228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3190" y="45077"/>
            <a:ext cx="845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Актуальность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2465" y="1599795"/>
            <a:ext cx="8458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002060"/>
                </a:solidFill>
              </a:rPr>
              <a:t>      Работая с детьми младшего школьного возраста, я обратила внимание на то, что у них слабо              развиты сенсомоторные функции, ощущения, восприятие, представление.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small109\Desktop\CI2wnrsyEE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101" y="4648200"/>
            <a:ext cx="2301782" cy="182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193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304801"/>
            <a:ext cx="8458200" cy="838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Основные принципы:</a:t>
            </a:r>
          </a:p>
          <a:p>
            <a:pPr algn="ctr"/>
            <a:endParaRPr lang="ru-RU" sz="11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685800" indent="-685800" algn="just"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Поддерживать в ребёнке его достоинство и позитивный образ «Я»;</a:t>
            </a:r>
          </a:p>
          <a:p>
            <a:pPr marL="685800" indent="-685800" algn="just"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критиковать и не применять негативных оценочных суждений;</a:t>
            </a:r>
          </a:p>
          <a:p>
            <a:pPr marL="685800" indent="-685800" algn="just"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Принимать и одобрять все продукты творческой деятельности ребёнка, независимо от содержания, форы и качества.</a:t>
            </a:r>
          </a:p>
          <a:p>
            <a:pPr marL="685800" indent="-685800">
              <a:buFont typeface="Arial" pitchFamily="34" charset="0"/>
              <a:buChar char="•"/>
            </a:pP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228600"/>
            <a:ext cx="81534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Формы </a:t>
            </a: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работы</a:t>
            </a: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</a:t>
            </a:r>
          </a:p>
          <a:p>
            <a:pPr lvl="0" algn="ctr"/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lvl="0" indent="-685800"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Индивидуальная</a:t>
            </a:r>
          </a:p>
          <a:p>
            <a:pPr marL="685800" lvl="0" indent="-685800">
              <a:buFont typeface="Wingdings" pitchFamily="2" charset="2"/>
              <a:buChar char="Ø"/>
            </a:pP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lvl="0" indent="-685800"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Групповая</a:t>
            </a:r>
          </a:p>
          <a:p>
            <a:pPr marL="685800" lvl="0" indent="-685800">
              <a:buFont typeface="Wingdings" pitchFamily="2" charset="2"/>
              <a:buChar char="Ø"/>
            </a:pP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lvl="0" indent="-685800"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Коллективная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327268"/>
            <a:ext cx="1450975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096" y="2590800"/>
            <a:ext cx="1444625" cy="190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512" y="4691062"/>
            <a:ext cx="27559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381000"/>
            <a:ext cx="8458200" cy="644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Направления:</a:t>
            </a:r>
          </a:p>
          <a:p>
            <a:pPr lvl="0" algn="ctr"/>
            <a:endParaRPr lang="ru-RU" sz="11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визуальная арт-технология (</a:t>
            </a:r>
            <a:r>
              <a:rPr lang="ru-RU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изотерапия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- это все возможные рисунки, лепка, создание коллажей;</a:t>
            </a: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музыкальная арт-технология (музыкотерапия);</a:t>
            </a: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сказочная арт-технология (</a:t>
            </a:r>
            <a:r>
              <a:rPr lang="ru-RU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сказкотерапия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);</a:t>
            </a:r>
          </a:p>
          <a:p>
            <a:pPr marL="457200" lvl="0" indent="-457200">
              <a:buFont typeface="Wingdings" pitchFamily="2" charset="2"/>
              <a:buChar char="v"/>
            </a:pPr>
            <a:r>
              <a:rPr lang="ru-RU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имаготерапия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(театральное действие).</a:t>
            </a:r>
          </a:p>
          <a:p>
            <a:pPr marL="457200" lvl="0" indent="-457200" algn="ctr">
              <a:buFont typeface="Wingdings" pitchFamily="2" charset="2"/>
              <a:buChar char="v"/>
            </a:pP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endParaRPr lang="ru-RU" sz="1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458497"/>
            <a:ext cx="8229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Сенсорный пакет:</a:t>
            </a:r>
          </a:p>
          <a:p>
            <a:endParaRPr lang="ru-RU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Герметичный пакет (</a:t>
            </a:r>
            <a:r>
              <a:rPr lang="ru-RU" sz="3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зип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-пакет)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0" indent="-7429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Гель (жидкое мыло, гель для мытья посуды, гель для волос);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Краситель;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Блёстки, картинки, камешки, пуговицы и т.д.</a:t>
            </a:r>
          </a:p>
          <a:p>
            <a:endParaRPr lang="ru-RU" sz="6600" dirty="0">
              <a:latin typeface="+mj-lt"/>
            </a:endParaRPr>
          </a:p>
        </p:txBody>
      </p:sp>
      <p:pic>
        <p:nvPicPr>
          <p:cNvPr id="1026" name="Picture 2" descr="C:\Users\Sergey\Desktop\FlSzC_XHvevC_1200x0_AybP2us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495800"/>
            <a:ext cx="323332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000" y="1524000"/>
            <a:ext cx="8458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 внимание!</a:t>
            </a:r>
            <a:endParaRPr lang="ru-RU" sz="96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4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Тема48</Template>
  <TotalTime>173</TotalTime>
  <Words>215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Тема48</vt:lpstr>
      <vt:lpstr>       Мастер-класс на тему: «Использование арт-технологий на уроках  в начальной школе»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Активный отдых воспитанников группы: «Солнышко»</dc:title>
  <dc:creator>Ольга</dc:creator>
  <cp:lastModifiedBy>Дмитрий Богачёв</cp:lastModifiedBy>
  <cp:revision>19</cp:revision>
  <dcterms:created xsi:type="dcterms:W3CDTF">2017-04-25T10:52:22Z</dcterms:created>
  <dcterms:modified xsi:type="dcterms:W3CDTF">2023-02-12T08:44:12Z</dcterms:modified>
</cp:coreProperties>
</file>