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65" r:id="rId2"/>
    <p:sldId id="277" r:id="rId3"/>
    <p:sldId id="266" r:id="rId4"/>
    <p:sldId id="275" r:id="rId5"/>
    <p:sldId id="298" r:id="rId6"/>
    <p:sldId id="276" r:id="rId7"/>
    <p:sldId id="267" r:id="rId8"/>
    <p:sldId id="278" r:id="rId9"/>
    <p:sldId id="268" r:id="rId10"/>
    <p:sldId id="279" r:id="rId11"/>
    <p:sldId id="280" r:id="rId12"/>
    <p:sldId id="281" r:id="rId13"/>
    <p:sldId id="282" r:id="rId14"/>
    <p:sldId id="283" r:id="rId15"/>
    <p:sldId id="284" r:id="rId16"/>
    <p:sldId id="269" r:id="rId17"/>
    <p:sldId id="285" r:id="rId18"/>
    <p:sldId id="270" r:id="rId19"/>
    <p:sldId id="271" r:id="rId20"/>
    <p:sldId id="272" r:id="rId21"/>
    <p:sldId id="274" r:id="rId22"/>
    <p:sldId id="289" r:id="rId23"/>
    <p:sldId id="286" r:id="rId24"/>
    <p:sldId id="287" r:id="rId25"/>
    <p:sldId id="288" r:id="rId26"/>
    <p:sldId id="290" r:id="rId27"/>
    <p:sldId id="299" r:id="rId28"/>
    <p:sldId id="291" r:id="rId29"/>
    <p:sldId id="292" r:id="rId30"/>
    <p:sldId id="293" r:id="rId31"/>
    <p:sldId id="294" r:id="rId32"/>
    <p:sldId id="295" r:id="rId33"/>
    <p:sldId id="296" r:id="rId34"/>
    <p:sldId id="297" r:id="rId35"/>
    <p:sldId id="300" r:id="rId36"/>
  </p:sldIdLst>
  <p:sldSz cx="9144000" cy="6858000" type="screen4x3"/>
  <p:notesSz cx="6858000" cy="9144000"/>
  <p:embeddedFontLst>
    <p:embeddedFont>
      <p:font typeface="Calibri" pitchFamily="34" charset="0"/>
      <p:regular r:id="rId37"/>
      <p:bold r:id="rId38"/>
      <p:italic r:id="rId39"/>
      <p:boldItalic r:id="rId40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0000"/>
    <a:srgbClr val="660066"/>
    <a:srgbClr val="9900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588" y="-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2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1.fntdata"/><Relationship Id="rId40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13.02.2024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13.02.2024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13.02.2024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13.02.2024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13.02.2024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13.02.2024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13.02.2024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13.02.2024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13.02.2024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13.02.2024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13.02.2024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ds04.infourok.ru/uploads/ex/0285/0001006c-f32c463c/img0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1" y="214290"/>
            <a:ext cx="7500990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7836542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images.myshared.ru/6/624848/slide_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3" y="285728"/>
            <a:ext cx="7500990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prezentacii.info/wp-content/uploads/2015/11/O19goZxmnArlTF0H/14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3" y="285728"/>
            <a:ext cx="7429552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bigslide.ru/images/31/30067/960/img7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3" y="357166"/>
            <a:ext cx="7500990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mypresentation.ru/documents/1e3abf9e0c3dc4d5e206f45262278a12/img15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1" y="214290"/>
            <a:ext cx="7429552" cy="642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900igr.net/up/datas/113631/009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1" y="357166"/>
            <a:ext cx="7500990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arhivurokov.ru/intolimp/html/2017/02/06/i_5898a8d415234/img_phpbxSrGe_Bukvy-N-i-NN-v-prilagatelnyh-obrazovannyh-ot-sucshestvitelnyh_14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1" y="428604"/>
            <a:ext cx="7429552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cf.ppt-online.org/files/slide/o/OI36iXzbv2F8njQ0KTDB4qx5f7tCc1dsMmaJSy/slide-9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3" y="357166"/>
            <a:ext cx="750099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arhivurokov.ru/intolimp/html/2017/02/06/i_5898a8d415234/img_phpbxSrGe_Bukvy-N-i-NN-v-prilagatelnyh-obrazovannyh-ot-sucshestvitelnyh_1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1" y="357166"/>
            <a:ext cx="7429552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fs00.infourok.ru/images/doc/152/176425/img2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428604"/>
            <a:ext cx="7500990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uslide.ru/images/8/14325/960/img23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3" y="285728"/>
            <a:ext cx="7500990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arhivurokov.ru/multiurok/html/2017/02/13/s_58a1e588c9a8d/img5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1" y="214290"/>
            <a:ext cx="7429552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cdn2.arhivurokov.ru/multiurok/html/2018/01/16/s_5a5e183fe472b/img7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9" y="285728"/>
            <a:ext cx="7286676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ds04.infourok.ru/uploads/ex/0367/0004be56-5c1acd49/img1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1" y="357166"/>
            <a:ext cx="7429552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svitppt.com.ua/images/56/55735/960/img8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3" y="428604"/>
            <a:ext cx="7500990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svitppt.com.ua/images/56/55735/960/img10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3" y="214290"/>
            <a:ext cx="7429552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bigslide.ru/images/35/34106/960/img17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3" y="214290"/>
            <a:ext cx="7500990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bigslide.ru/images/35/34106/960/img18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3" y="285728"/>
            <a:ext cx="7429552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ds04.infourok.ru/uploads/ex/0c2c/00041753-026e5442/img7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1" y="357166"/>
            <a:ext cx="7358114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900igr.net/up/datas/111863/010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1" y="357166"/>
            <a:ext cx="7500990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bigslide.ru/images/6/5915/960/img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3" y="357166"/>
            <a:ext cx="7500990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images.myshared.ru/19/1218505/slide_3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3" y="357166"/>
            <a:ext cx="7572428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ds02.infourok.ru/uploads/ex/0cc0/0006002f-9680f85d/hello_html_m45484669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5" y="357166"/>
            <a:ext cx="7572428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bigslide.ru/images/6/5915/960/img3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1" y="285728"/>
            <a:ext cx="7500990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bigslide.ru/images/6/5915/960/img4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3" y="285728"/>
            <a:ext cx="7500990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bigslide.ru/images/6/5915/960/img5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1" y="357166"/>
            <a:ext cx="7429552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bigslide.ru/images/6/5915/960/img6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3" y="357166"/>
            <a:ext cx="7500990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285852" y="285728"/>
            <a:ext cx="7500990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Бекас...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ный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комар...ный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льв...ный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орл...ый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перепел...ный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петуш...ный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сокол...ный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тетереви...ый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ястреб...ный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воробь...ный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глухар...ный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голуб...ный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гус...ный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звер...ный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журавл...ный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лебед...ный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собол...ный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соловь...ный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шмел...ный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грач...ный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мыш...ный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ос...ный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пчел...ный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сов...ный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ут...ный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лошад...ный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зме...ный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нефт...ной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земл...ной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стекл...ный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трав...ной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кост...ной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торф...ной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слюд...ной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кож...ный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полотн...ный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конопл...ный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олов...ный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глин...ный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берест...ной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вод...ной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жест...ной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лед...ной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льн...ной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песч...ный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, дерев..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ный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рж...ной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овс...ный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серебр...ный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шерст...яной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ветр...ной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глин...ный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нефт...ной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;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обществ...ный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ремесл...ный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обед...ный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торжеств...ный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отечестве...ный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огн...ный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солом...ный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тыкв...ный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клюкв...ный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ветр...ная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 погода,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болезн...ный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це...ный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тума...ный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цели...ный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маши...ный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весе...ний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осе...ний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стари...ный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карти...ный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, государстве…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ый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иску...ств...ный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хозяйств...ный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листв...ный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лу...ный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полы...ный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карма...ный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чугу...ный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,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лимо...ный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, 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бедстве...ный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мысле...ный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latoregular"/>
                <a:ea typeface="Times New Roman" pitchFamily="18" charset="0"/>
                <a:cs typeface="Arial" pitchFamily="34" charset="0"/>
              </a:rPr>
              <a:t>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arhivurokov.ru/multiurok/html/2017/02/13/s_58a1e588c9a8d/img18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3" y="285728"/>
            <a:ext cx="7500990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arhivurokov.ru/multiurok/html/2017/02/13/s_58a1e588c9a8d/img8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1" y="357166"/>
            <a:ext cx="7429552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ds01.infourok.ru/uploads/ex/0b66/00008095-81c5f357/img4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1" y="285728"/>
            <a:ext cx="7429552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arhivurokov.ru/intolimp/html/2017/02/06/i_5898a8d415234/img_phpbxSrGe_Bukvy-N-i-NN-v-prilagatelnyh-obrazovannyh-ot-sucshestvitelnyh_9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3" y="357166"/>
            <a:ext cx="7572428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ds04.infourok.ru/uploads/ex/0367/0004be56-5c1acd49/img6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5" y="357166"/>
            <a:ext cx="7643866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ds01.infourok.ru/uploads/ex/0552/000066f9-b581c91b/img5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3" y="357166"/>
            <a:ext cx="7500990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900igr.net/datas/russkij-jazyk/Russkie-prilagatelnye/0017-017-Vstavit-N-ili-NN-objasnit-napisanie-suffiksov-prilagatelnykh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1" y="357166"/>
            <a:ext cx="7429552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Другая 81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C000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</TotalTime>
  <Words>325</Words>
  <Application>Microsoft Office PowerPoint</Application>
  <PresentationFormat>Экран (4:3)</PresentationFormat>
  <Paragraphs>1</Paragraphs>
  <Slides>35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40" baseType="lpstr">
      <vt:lpstr>Arial</vt:lpstr>
      <vt:lpstr>latoregular</vt:lpstr>
      <vt:lpstr>Times New Roman</vt:lpstr>
      <vt:lpstr>Calibri</vt:lpstr>
      <vt:lpstr>1_Тема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Тетрадь на спирали</dc:title>
  <dc:creator>Фокина Лидия Петровна</dc:creator>
  <cp:keywords>Шаблон презентации</cp:keywords>
  <cp:lastModifiedBy>Admin</cp:lastModifiedBy>
  <cp:revision>81</cp:revision>
  <dcterms:created xsi:type="dcterms:W3CDTF">2014-07-06T18:18:01Z</dcterms:created>
  <dcterms:modified xsi:type="dcterms:W3CDTF">2024-02-12T17:00:40Z</dcterms:modified>
</cp:coreProperties>
</file>