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7" r:id="rId2"/>
    <p:sldId id="258" r:id="rId3"/>
    <p:sldId id="256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ru-BY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8" d="100"/>
          <a:sy n="78" d="100"/>
        </p:scale>
        <p:origin x="1594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Irina Bekova" userId="fa849288751b6845" providerId="LiveId" clId="{B8D485CF-B444-4731-91CF-45624E84A9F7}"/>
    <pc:docChg chg="undo custSel addSld modSld sldOrd">
      <pc:chgData name="Irina Bekova" userId="fa849288751b6845" providerId="LiveId" clId="{B8D485CF-B444-4731-91CF-45624E84A9F7}" dt="2023-11-19T09:41:22.424" v="1608" actId="20577"/>
      <pc:docMkLst>
        <pc:docMk/>
      </pc:docMkLst>
      <pc:sldChg chg="modSp mod">
        <pc:chgData name="Irina Bekova" userId="fa849288751b6845" providerId="LiveId" clId="{B8D485CF-B444-4731-91CF-45624E84A9F7}" dt="2023-11-12T19:37:01.801" v="569" actId="1076"/>
        <pc:sldMkLst>
          <pc:docMk/>
          <pc:sldMk cId="273520037" sldId="256"/>
        </pc:sldMkLst>
        <pc:picChg chg="mod">
          <ac:chgData name="Irina Bekova" userId="fa849288751b6845" providerId="LiveId" clId="{B8D485CF-B444-4731-91CF-45624E84A9F7}" dt="2023-11-12T19:36:20.929" v="567" actId="1076"/>
          <ac:picMkLst>
            <pc:docMk/>
            <pc:sldMk cId="273520037" sldId="256"/>
            <ac:picMk id="3" creationId="{ADBFB1F2-8525-4385-6374-77E6CEAA3AB7}"/>
          </ac:picMkLst>
        </pc:picChg>
        <pc:picChg chg="mod">
          <ac:chgData name="Irina Bekova" userId="fa849288751b6845" providerId="LiveId" clId="{B8D485CF-B444-4731-91CF-45624E84A9F7}" dt="2023-11-12T19:37:01.801" v="569" actId="1076"/>
          <ac:picMkLst>
            <pc:docMk/>
            <pc:sldMk cId="273520037" sldId="256"/>
            <ac:picMk id="5" creationId="{3ABE276F-AC83-3BD9-3081-BB3184712104}"/>
          </ac:picMkLst>
        </pc:picChg>
        <pc:picChg chg="mod">
          <ac:chgData name="Irina Bekova" userId="fa849288751b6845" providerId="LiveId" clId="{B8D485CF-B444-4731-91CF-45624E84A9F7}" dt="2023-11-12T19:05:44.111" v="0" actId="14100"/>
          <ac:picMkLst>
            <pc:docMk/>
            <pc:sldMk cId="273520037" sldId="256"/>
            <ac:picMk id="6" creationId="{DB8743B1-9AF5-2AD9-706B-276A546FD581}"/>
          </ac:picMkLst>
        </pc:picChg>
        <pc:picChg chg="mod">
          <ac:chgData name="Irina Bekova" userId="fa849288751b6845" providerId="LiveId" clId="{B8D485CF-B444-4731-91CF-45624E84A9F7}" dt="2023-11-12T19:36:58.888" v="568" actId="1076"/>
          <ac:picMkLst>
            <pc:docMk/>
            <pc:sldMk cId="273520037" sldId="256"/>
            <ac:picMk id="8" creationId="{AB63F58F-CFE0-ED3B-7DC0-98DDB110C4BA}"/>
          </ac:picMkLst>
        </pc:picChg>
      </pc:sldChg>
      <pc:sldChg chg="modSp new mod ord">
        <pc:chgData name="Irina Bekova" userId="fa849288751b6845" providerId="LiveId" clId="{B8D485CF-B444-4731-91CF-45624E84A9F7}" dt="2023-11-18T16:48:54.248" v="701" actId="207"/>
        <pc:sldMkLst>
          <pc:docMk/>
          <pc:sldMk cId="223880004" sldId="257"/>
        </pc:sldMkLst>
        <pc:spChg chg="mod">
          <ac:chgData name="Irina Bekova" userId="fa849288751b6845" providerId="LiveId" clId="{B8D485CF-B444-4731-91CF-45624E84A9F7}" dt="2023-11-18T16:48:54.248" v="701" actId="207"/>
          <ac:spMkLst>
            <pc:docMk/>
            <pc:sldMk cId="223880004" sldId="257"/>
            <ac:spMk id="2" creationId="{363AF95C-46A4-BD38-FCAB-A2370890F737}"/>
          </ac:spMkLst>
        </pc:spChg>
        <pc:spChg chg="mod">
          <ac:chgData name="Irina Bekova" userId="fa849288751b6845" providerId="LiveId" clId="{B8D485CF-B444-4731-91CF-45624E84A9F7}" dt="2023-11-12T19:30:22.382" v="487" actId="2711"/>
          <ac:spMkLst>
            <pc:docMk/>
            <pc:sldMk cId="223880004" sldId="257"/>
            <ac:spMk id="3" creationId="{C8A8C92D-E736-6D65-848D-8F76CF752BD1}"/>
          </ac:spMkLst>
        </pc:spChg>
      </pc:sldChg>
      <pc:sldChg chg="modSp mod">
        <pc:chgData name="Irina Bekova" userId="fa849288751b6845" providerId="LiveId" clId="{B8D485CF-B444-4731-91CF-45624E84A9F7}" dt="2023-11-18T16:50:06.305" v="709" actId="255"/>
        <pc:sldMkLst>
          <pc:docMk/>
          <pc:sldMk cId="1097017342" sldId="258"/>
        </pc:sldMkLst>
        <pc:spChg chg="mod">
          <ac:chgData name="Irina Bekova" userId="fa849288751b6845" providerId="LiveId" clId="{B8D485CF-B444-4731-91CF-45624E84A9F7}" dt="2023-11-18T16:50:06.305" v="709" actId="255"/>
          <ac:spMkLst>
            <pc:docMk/>
            <pc:sldMk cId="1097017342" sldId="258"/>
            <ac:spMk id="2" creationId="{363AF95C-46A4-BD38-FCAB-A2370890F737}"/>
          </ac:spMkLst>
        </pc:spChg>
        <pc:spChg chg="mod">
          <ac:chgData name="Irina Bekova" userId="fa849288751b6845" providerId="LiveId" clId="{B8D485CF-B444-4731-91CF-45624E84A9F7}" dt="2023-11-12T19:34:16.564" v="560" actId="113"/>
          <ac:spMkLst>
            <pc:docMk/>
            <pc:sldMk cId="1097017342" sldId="258"/>
            <ac:spMk id="3" creationId="{C8A8C92D-E736-6D65-848D-8F76CF752BD1}"/>
          </ac:spMkLst>
        </pc:spChg>
      </pc:sldChg>
      <pc:sldChg chg="addSp delSp modSp new mod">
        <pc:chgData name="Irina Bekova" userId="fa849288751b6845" providerId="LiveId" clId="{B8D485CF-B444-4731-91CF-45624E84A9F7}" dt="2023-11-18T16:50:21.841" v="710" actId="207"/>
        <pc:sldMkLst>
          <pc:docMk/>
          <pc:sldMk cId="3770985696" sldId="259"/>
        </pc:sldMkLst>
        <pc:spChg chg="del">
          <ac:chgData name="Irina Bekova" userId="fa849288751b6845" providerId="LiveId" clId="{B8D485CF-B444-4731-91CF-45624E84A9F7}" dt="2023-11-18T16:36:42.245" v="571" actId="21"/>
          <ac:spMkLst>
            <pc:docMk/>
            <pc:sldMk cId="3770985696" sldId="259"/>
            <ac:spMk id="2" creationId="{09941943-E612-C2C6-13D4-DC6D37C11F27}"/>
          </ac:spMkLst>
        </pc:spChg>
        <pc:spChg chg="del">
          <ac:chgData name="Irina Bekova" userId="fa849288751b6845" providerId="LiveId" clId="{B8D485CF-B444-4731-91CF-45624E84A9F7}" dt="2023-11-18T16:36:47.010" v="572"/>
          <ac:spMkLst>
            <pc:docMk/>
            <pc:sldMk cId="3770985696" sldId="259"/>
            <ac:spMk id="3" creationId="{38237171-55AF-5B03-3D3B-A85ADA0E6E0A}"/>
          </ac:spMkLst>
        </pc:spChg>
        <pc:spChg chg="add del mod">
          <ac:chgData name="Irina Bekova" userId="fa849288751b6845" providerId="LiveId" clId="{B8D485CF-B444-4731-91CF-45624E84A9F7}" dt="2023-11-18T16:36:49.028" v="573"/>
          <ac:spMkLst>
            <pc:docMk/>
            <pc:sldMk cId="3770985696" sldId="259"/>
            <ac:spMk id="4" creationId="{26559488-45F7-2BEA-4C9C-EF1DF3844BFE}"/>
          </ac:spMkLst>
        </pc:spChg>
        <pc:spChg chg="add mod">
          <ac:chgData name="Irina Bekova" userId="fa849288751b6845" providerId="LiveId" clId="{B8D485CF-B444-4731-91CF-45624E84A9F7}" dt="2023-11-18T16:50:21.841" v="710" actId="207"/>
          <ac:spMkLst>
            <pc:docMk/>
            <pc:sldMk cId="3770985696" sldId="259"/>
            <ac:spMk id="5" creationId="{9E924E33-5ED7-55B6-07C7-328946B8BCAB}"/>
          </ac:spMkLst>
        </pc:spChg>
      </pc:sldChg>
      <pc:sldChg chg="addSp modSp new mod">
        <pc:chgData name="Irina Bekova" userId="fa849288751b6845" providerId="LiveId" clId="{B8D485CF-B444-4731-91CF-45624E84A9F7}" dt="2023-11-18T16:56:22.308" v="852" actId="1076"/>
        <pc:sldMkLst>
          <pc:docMk/>
          <pc:sldMk cId="511006249" sldId="260"/>
        </pc:sldMkLst>
        <pc:spChg chg="mod">
          <ac:chgData name="Irina Bekova" userId="fa849288751b6845" providerId="LiveId" clId="{B8D485CF-B444-4731-91CF-45624E84A9F7}" dt="2023-11-18T16:56:17.109" v="850" actId="1076"/>
          <ac:spMkLst>
            <pc:docMk/>
            <pc:sldMk cId="511006249" sldId="260"/>
            <ac:spMk id="2" creationId="{C0344500-B45A-1219-F1CA-3ED60BF916DA}"/>
          </ac:spMkLst>
        </pc:spChg>
        <pc:spChg chg="mod">
          <ac:chgData name="Irina Bekova" userId="fa849288751b6845" providerId="LiveId" clId="{B8D485CF-B444-4731-91CF-45624E84A9F7}" dt="2023-11-18T16:56:20.085" v="851" actId="1076"/>
          <ac:spMkLst>
            <pc:docMk/>
            <pc:sldMk cId="511006249" sldId="260"/>
            <ac:spMk id="3" creationId="{DE9609AD-F860-D37D-5278-19182A0744CA}"/>
          </ac:spMkLst>
        </pc:spChg>
        <pc:spChg chg="add mod">
          <ac:chgData name="Irina Bekova" userId="fa849288751b6845" providerId="LiveId" clId="{B8D485CF-B444-4731-91CF-45624E84A9F7}" dt="2023-11-18T16:56:22.308" v="852" actId="1076"/>
          <ac:spMkLst>
            <pc:docMk/>
            <pc:sldMk cId="511006249" sldId="260"/>
            <ac:spMk id="4" creationId="{850D729C-A972-3AB5-3F7C-DDF20D3CEC24}"/>
          </ac:spMkLst>
        </pc:spChg>
      </pc:sldChg>
      <pc:sldChg chg="addSp delSp modSp new mod">
        <pc:chgData name="Irina Bekova" userId="fa849288751b6845" providerId="LiveId" clId="{B8D485CF-B444-4731-91CF-45624E84A9F7}" dt="2023-11-19T09:31:35.631" v="1447" actId="1076"/>
        <pc:sldMkLst>
          <pc:docMk/>
          <pc:sldMk cId="96917546" sldId="261"/>
        </pc:sldMkLst>
        <pc:spChg chg="del">
          <ac:chgData name="Irina Bekova" userId="fa849288751b6845" providerId="LiveId" clId="{B8D485CF-B444-4731-91CF-45624E84A9F7}" dt="2023-11-19T09:11:15.094" v="1220" actId="21"/>
          <ac:spMkLst>
            <pc:docMk/>
            <pc:sldMk cId="96917546" sldId="261"/>
            <ac:spMk id="2" creationId="{F3561606-49EC-B182-87FB-840DF2291F47}"/>
          </ac:spMkLst>
        </pc:spChg>
        <pc:spChg chg="mod">
          <ac:chgData name="Irina Bekova" userId="fa849288751b6845" providerId="LiveId" clId="{B8D485CF-B444-4731-91CF-45624E84A9F7}" dt="2023-11-19T09:27:35.623" v="1415" actId="20577"/>
          <ac:spMkLst>
            <pc:docMk/>
            <pc:sldMk cId="96917546" sldId="261"/>
            <ac:spMk id="3" creationId="{EEBB8273-82D2-777C-82A0-A25489D0205A}"/>
          </ac:spMkLst>
        </pc:spChg>
        <pc:picChg chg="add mod">
          <ac:chgData name="Irina Bekova" userId="fa849288751b6845" providerId="LiveId" clId="{B8D485CF-B444-4731-91CF-45624E84A9F7}" dt="2023-11-19T09:27:48.551" v="1418" actId="1076"/>
          <ac:picMkLst>
            <pc:docMk/>
            <pc:sldMk cId="96917546" sldId="261"/>
            <ac:picMk id="5" creationId="{E571E800-AAF6-3322-7382-5EDE072E57F4}"/>
          </ac:picMkLst>
        </pc:picChg>
        <pc:picChg chg="add mod">
          <ac:chgData name="Irina Bekova" userId="fa849288751b6845" providerId="LiveId" clId="{B8D485CF-B444-4731-91CF-45624E84A9F7}" dt="2023-11-19T09:28:10.711" v="1426" actId="1076"/>
          <ac:picMkLst>
            <pc:docMk/>
            <pc:sldMk cId="96917546" sldId="261"/>
            <ac:picMk id="7" creationId="{0BE65EEE-A1E2-DA6B-558F-AAA95DA40CDA}"/>
          </ac:picMkLst>
        </pc:picChg>
        <pc:picChg chg="add mod">
          <ac:chgData name="Irina Bekova" userId="fa849288751b6845" providerId="LiveId" clId="{B8D485CF-B444-4731-91CF-45624E84A9F7}" dt="2023-11-19T09:31:33.455" v="1446" actId="1076"/>
          <ac:picMkLst>
            <pc:docMk/>
            <pc:sldMk cId="96917546" sldId="261"/>
            <ac:picMk id="9" creationId="{7B269866-4615-8921-DEBB-9E392D43977F}"/>
          </ac:picMkLst>
        </pc:picChg>
        <pc:picChg chg="add mod">
          <ac:chgData name="Irina Bekova" userId="fa849288751b6845" providerId="LiveId" clId="{B8D485CF-B444-4731-91CF-45624E84A9F7}" dt="2023-11-19T09:31:35.631" v="1447" actId="1076"/>
          <ac:picMkLst>
            <pc:docMk/>
            <pc:sldMk cId="96917546" sldId="261"/>
            <ac:picMk id="11" creationId="{C4824B06-E436-BA8F-3E5F-6C87319953FE}"/>
          </ac:picMkLst>
        </pc:picChg>
        <pc:picChg chg="add mod">
          <ac:chgData name="Irina Bekova" userId="fa849288751b6845" providerId="LiveId" clId="{B8D485CF-B444-4731-91CF-45624E84A9F7}" dt="2023-11-19T09:22:10.563" v="1304" actId="1076"/>
          <ac:picMkLst>
            <pc:docMk/>
            <pc:sldMk cId="96917546" sldId="261"/>
            <ac:picMk id="13" creationId="{7942DBD5-4A64-4B01-7D21-244889E06453}"/>
          </ac:picMkLst>
        </pc:picChg>
        <pc:picChg chg="add mod">
          <ac:chgData name="Irina Bekova" userId="fa849288751b6845" providerId="LiveId" clId="{B8D485CF-B444-4731-91CF-45624E84A9F7}" dt="2023-11-19T09:31:30.943" v="1445" actId="1076"/>
          <ac:picMkLst>
            <pc:docMk/>
            <pc:sldMk cId="96917546" sldId="261"/>
            <ac:picMk id="15" creationId="{A9833394-0C03-46CB-00FC-F0DB85FF9D2D}"/>
          </ac:picMkLst>
        </pc:picChg>
      </pc:sldChg>
      <pc:sldChg chg="modSp new mod">
        <pc:chgData name="Irina Bekova" userId="fa849288751b6845" providerId="LiveId" clId="{B8D485CF-B444-4731-91CF-45624E84A9F7}" dt="2023-11-19T09:41:22.424" v="1608" actId="20577"/>
        <pc:sldMkLst>
          <pc:docMk/>
          <pc:sldMk cId="46953154" sldId="262"/>
        </pc:sldMkLst>
        <pc:spChg chg="mod">
          <ac:chgData name="Irina Bekova" userId="fa849288751b6845" providerId="LiveId" clId="{B8D485CF-B444-4731-91CF-45624E84A9F7}" dt="2023-11-19T09:38:34.127" v="1564" actId="1076"/>
          <ac:spMkLst>
            <pc:docMk/>
            <pc:sldMk cId="46953154" sldId="262"/>
            <ac:spMk id="2" creationId="{AC7CC3B8-03B6-A7EB-1CCF-5388103E3C1F}"/>
          </ac:spMkLst>
        </pc:spChg>
        <pc:spChg chg="mod">
          <ac:chgData name="Irina Bekova" userId="fa849288751b6845" providerId="LiveId" clId="{B8D485CF-B444-4731-91CF-45624E84A9F7}" dt="2023-11-19T09:41:22.424" v="1608" actId="20577"/>
          <ac:spMkLst>
            <pc:docMk/>
            <pc:sldMk cId="46953154" sldId="262"/>
            <ac:spMk id="3" creationId="{B641C182-91E7-1FA5-54C7-36E4FD1FBE1E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BY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41B8096-8D11-4B03-A37B-92B99F1D2CD0}" type="datetimeFigureOut">
              <a:rPr lang="ru-BY" smtClean="0"/>
              <a:t>22.11.2023</a:t>
            </a:fld>
            <a:endParaRPr lang="ru-BY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BY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BY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BY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DAAD47A-6133-4B59-B8FB-86F85B326A0D}" type="slidenum">
              <a:rPr lang="ru-BY" smtClean="0"/>
              <a:t>‹#›</a:t>
            </a:fld>
            <a:endParaRPr lang="ru-BY" dirty="0"/>
          </a:p>
        </p:txBody>
      </p:sp>
    </p:spTree>
    <p:extLst>
      <p:ext uri="{BB962C8B-B14F-4D97-AF65-F5344CB8AC3E}">
        <p14:creationId xmlns:p14="http://schemas.microsoft.com/office/powerpoint/2010/main" val="7029270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BY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AAD47A-6133-4B59-B8FB-86F85B326A0D}" type="slidenum">
              <a:rPr lang="ru-BY" smtClean="0"/>
              <a:t>3</a:t>
            </a:fld>
            <a:endParaRPr lang="ru-BY" dirty="0"/>
          </a:p>
        </p:txBody>
      </p:sp>
    </p:spTree>
    <p:extLst>
      <p:ext uri="{BB962C8B-B14F-4D97-AF65-F5344CB8AC3E}">
        <p14:creationId xmlns:p14="http://schemas.microsoft.com/office/powerpoint/2010/main" val="28499506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30DCF8B-ABE6-839A-8682-5068DDD76A8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  <a:endParaRPr lang="ru-BY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04BA2AF3-1F2E-DBF0-271F-1B808693C54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  <a:endParaRPr lang="ru-BY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FF616F5-0807-5D0C-1EB7-D386F795B7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EE3268-B4FE-47F2-A83B-353B3191826B}" type="datetimeFigureOut">
              <a:rPr lang="ru-BY" smtClean="0"/>
              <a:t>22.11.2023</a:t>
            </a:fld>
            <a:endParaRPr lang="ru-BY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6BAB670-9D73-75A3-F361-C94A4A3181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BY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47A9851-DCCC-3FF8-30B1-1FC20E7EC5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613EF0-05A2-4AF5-AF07-A5D2A28BA974}" type="slidenum">
              <a:rPr lang="ru-BY" smtClean="0"/>
              <a:t>‹#›</a:t>
            </a:fld>
            <a:endParaRPr lang="ru-BY" dirty="0"/>
          </a:p>
        </p:txBody>
      </p:sp>
    </p:spTree>
    <p:extLst>
      <p:ext uri="{BB962C8B-B14F-4D97-AF65-F5344CB8AC3E}">
        <p14:creationId xmlns:p14="http://schemas.microsoft.com/office/powerpoint/2010/main" val="33451328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1AB1659-6B34-72BF-2BAC-69716E1E27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ru-BY"/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FF6A6CA2-DC81-052A-0286-50222DBF2AD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BY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4B82811-8552-6D74-31E2-8E1C423378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EE3268-B4FE-47F2-A83B-353B3191826B}" type="datetimeFigureOut">
              <a:rPr lang="ru-BY" smtClean="0"/>
              <a:t>22.11.2023</a:t>
            </a:fld>
            <a:endParaRPr lang="ru-BY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BDE8FFC-F485-571C-9E41-A732291D6C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BY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577D425-72D4-3AD3-105F-28203D39E8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613EF0-05A2-4AF5-AF07-A5D2A28BA974}" type="slidenum">
              <a:rPr lang="ru-BY" smtClean="0"/>
              <a:t>‹#›</a:t>
            </a:fld>
            <a:endParaRPr lang="ru-BY" dirty="0"/>
          </a:p>
        </p:txBody>
      </p:sp>
    </p:spTree>
    <p:extLst>
      <p:ext uri="{BB962C8B-B14F-4D97-AF65-F5344CB8AC3E}">
        <p14:creationId xmlns:p14="http://schemas.microsoft.com/office/powerpoint/2010/main" val="30714451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0615758E-DE07-D359-57EB-EB2EABC9274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ru-BY"/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51429C43-AC67-123A-40C9-6E62AAC3387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BY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0C94A95-73FB-9B61-AC11-53BE8B6B3A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EE3268-B4FE-47F2-A83B-353B3191826B}" type="datetimeFigureOut">
              <a:rPr lang="ru-BY" smtClean="0"/>
              <a:t>22.11.2023</a:t>
            </a:fld>
            <a:endParaRPr lang="ru-BY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41DF6FC-7599-62CD-F082-A74BD0E22F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BY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BDECED7-FFB2-6001-F8B1-29AB9BBD1F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613EF0-05A2-4AF5-AF07-A5D2A28BA974}" type="slidenum">
              <a:rPr lang="ru-BY" smtClean="0"/>
              <a:t>‹#›</a:t>
            </a:fld>
            <a:endParaRPr lang="ru-BY" dirty="0"/>
          </a:p>
        </p:txBody>
      </p:sp>
    </p:spTree>
    <p:extLst>
      <p:ext uri="{BB962C8B-B14F-4D97-AF65-F5344CB8AC3E}">
        <p14:creationId xmlns:p14="http://schemas.microsoft.com/office/powerpoint/2010/main" val="34175554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2B429A0-198C-8F86-3588-A5491B73A0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ru-BY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EE6EEB5-E1AF-6AEB-D50B-9B90413052C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BY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2C59EB3-1891-9612-9A73-84B344496E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EE3268-B4FE-47F2-A83B-353B3191826B}" type="datetimeFigureOut">
              <a:rPr lang="ru-BY" smtClean="0"/>
              <a:t>22.11.2023</a:t>
            </a:fld>
            <a:endParaRPr lang="ru-BY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32F3939-187F-181A-85C5-B53C672409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BY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2BC9A13-8B10-314A-2A70-E4627F20E2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613EF0-05A2-4AF5-AF07-A5D2A28BA974}" type="slidenum">
              <a:rPr lang="ru-BY" smtClean="0"/>
              <a:t>‹#›</a:t>
            </a:fld>
            <a:endParaRPr lang="ru-BY" dirty="0"/>
          </a:p>
        </p:txBody>
      </p:sp>
    </p:spTree>
    <p:extLst>
      <p:ext uri="{BB962C8B-B14F-4D97-AF65-F5344CB8AC3E}">
        <p14:creationId xmlns:p14="http://schemas.microsoft.com/office/powerpoint/2010/main" val="28352973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73535A1-CED0-36CB-074C-3E646C75A1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  <a:endParaRPr lang="ru-BY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2C60CB9E-4BBC-7950-7974-C4DB6409154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B29E1B5-3B80-EA40-1080-FE6CAC5215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EE3268-B4FE-47F2-A83B-353B3191826B}" type="datetimeFigureOut">
              <a:rPr lang="ru-BY" smtClean="0"/>
              <a:t>22.11.2023</a:t>
            </a:fld>
            <a:endParaRPr lang="ru-BY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A0FF9E9-98FA-5B51-2B7B-82EA2AD340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BY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70167E1-9AA2-9FD7-0760-84CE76AB97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613EF0-05A2-4AF5-AF07-A5D2A28BA974}" type="slidenum">
              <a:rPr lang="ru-BY" smtClean="0"/>
              <a:t>‹#›</a:t>
            </a:fld>
            <a:endParaRPr lang="ru-BY" dirty="0"/>
          </a:p>
        </p:txBody>
      </p:sp>
    </p:spTree>
    <p:extLst>
      <p:ext uri="{BB962C8B-B14F-4D97-AF65-F5344CB8AC3E}">
        <p14:creationId xmlns:p14="http://schemas.microsoft.com/office/powerpoint/2010/main" val="24112649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600B9BD-08B4-AF1A-E67D-EE14012EC9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ru-BY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4CADB07-9D35-F4E5-47D7-3B9E9F499A4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BY"/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8ED4FBF3-41ED-B98A-DF83-3BDC88EBCFC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BY"/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49D18F07-4175-6C18-388C-B104AB0B68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EE3268-B4FE-47F2-A83B-353B3191826B}" type="datetimeFigureOut">
              <a:rPr lang="ru-BY" smtClean="0"/>
              <a:t>22.11.2023</a:t>
            </a:fld>
            <a:endParaRPr lang="ru-BY" dirty="0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6D240EA7-9DA7-54AC-F6E3-6F50D3AB90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BY" dirty="0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E3CA6F08-03E6-5A97-41E2-2616C23B1D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613EF0-05A2-4AF5-AF07-A5D2A28BA974}" type="slidenum">
              <a:rPr lang="ru-BY" smtClean="0"/>
              <a:t>‹#›</a:t>
            </a:fld>
            <a:endParaRPr lang="ru-BY" dirty="0"/>
          </a:p>
        </p:txBody>
      </p:sp>
    </p:spTree>
    <p:extLst>
      <p:ext uri="{BB962C8B-B14F-4D97-AF65-F5344CB8AC3E}">
        <p14:creationId xmlns:p14="http://schemas.microsoft.com/office/powerpoint/2010/main" val="15066477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7EEBF6A-5392-0BAE-F17A-794CAE3CD7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ru-BY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32365886-B9BB-455D-9EC3-EE7B940607F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C4F8AC8E-5757-31E4-03BF-D1952D18C9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BY"/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A6D9EB53-F1DC-7623-D2B1-6AC8968915F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1018CB9B-8CB2-0EDC-34E2-C1832422022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BY"/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DF9AB27C-FF52-0A21-4468-6BCB60EFB3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EE3268-B4FE-47F2-A83B-353B3191826B}" type="datetimeFigureOut">
              <a:rPr lang="ru-BY" smtClean="0"/>
              <a:t>22.11.2023</a:t>
            </a:fld>
            <a:endParaRPr lang="ru-BY" dirty="0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39EA9E9D-AF55-C11F-04DC-F6B632D6A4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BY" dirty="0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DEE4CAD9-F642-B16A-798F-E1AFCB5D87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613EF0-05A2-4AF5-AF07-A5D2A28BA974}" type="slidenum">
              <a:rPr lang="ru-BY" smtClean="0"/>
              <a:t>‹#›</a:t>
            </a:fld>
            <a:endParaRPr lang="ru-BY" dirty="0"/>
          </a:p>
        </p:txBody>
      </p:sp>
    </p:spTree>
    <p:extLst>
      <p:ext uri="{BB962C8B-B14F-4D97-AF65-F5344CB8AC3E}">
        <p14:creationId xmlns:p14="http://schemas.microsoft.com/office/powerpoint/2010/main" val="614176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2D4C433-D21F-A35B-59E5-C872C18E81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ru-BY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81BAAE38-64B5-0E15-A425-5AC5D1E293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EE3268-B4FE-47F2-A83B-353B3191826B}" type="datetimeFigureOut">
              <a:rPr lang="ru-BY" smtClean="0"/>
              <a:t>22.11.2023</a:t>
            </a:fld>
            <a:endParaRPr lang="ru-BY" dirty="0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C6D2C93A-33D2-EF36-4BD2-F0A5406ADF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BY" dirty="0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86378E4C-7ECF-E400-8918-B867778D6D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613EF0-05A2-4AF5-AF07-A5D2A28BA974}" type="slidenum">
              <a:rPr lang="ru-BY" smtClean="0"/>
              <a:t>‹#›</a:t>
            </a:fld>
            <a:endParaRPr lang="ru-BY" dirty="0"/>
          </a:p>
        </p:txBody>
      </p:sp>
    </p:spTree>
    <p:extLst>
      <p:ext uri="{BB962C8B-B14F-4D97-AF65-F5344CB8AC3E}">
        <p14:creationId xmlns:p14="http://schemas.microsoft.com/office/powerpoint/2010/main" val="9101824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E3EF22F2-A25F-FAB9-F6B7-700FFF0324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EE3268-B4FE-47F2-A83B-353B3191826B}" type="datetimeFigureOut">
              <a:rPr lang="ru-BY" smtClean="0"/>
              <a:t>22.11.2023</a:t>
            </a:fld>
            <a:endParaRPr lang="ru-BY" dirty="0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07DC909E-F606-7BAF-B0C6-41BA80EC5A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BY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F40D4A17-0993-5877-9E19-219A61BD0C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613EF0-05A2-4AF5-AF07-A5D2A28BA974}" type="slidenum">
              <a:rPr lang="ru-BY" smtClean="0"/>
              <a:t>‹#›</a:t>
            </a:fld>
            <a:endParaRPr lang="ru-BY" dirty="0"/>
          </a:p>
        </p:txBody>
      </p:sp>
    </p:spTree>
    <p:extLst>
      <p:ext uri="{BB962C8B-B14F-4D97-AF65-F5344CB8AC3E}">
        <p14:creationId xmlns:p14="http://schemas.microsoft.com/office/powerpoint/2010/main" val="17033776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A6F7C22-46F2-1474-DB39-8A35C1FB67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ru-BY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9A9EB84-7DF9-3F75-6EA5-BF18C179CC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BY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418210BB-DADE-94EC-5C21-F92547CD20A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D7D4C242-9B04-35BF-3D1E-A14289F3D1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EE3268-B4FE-47F2-A83B-353B3191826B}" type="datetimeFigureOut">
              <a:rPr lang="ru-BY" smtClean="0"/>
              <a:t>22.11.2023</a:t>
            </a:fld>
            <a:endParaRPr lang="ru-BY" dirty="0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3B7B08D3-DDB6-73EF-767F-F39EBE636E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BY" dirty="0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B5830D2C-94AC-BDAF-BC09-C68D191BBB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613EF0-05A2-4AF5-AF07-A5D2A28BA974}" type="slidenum">
              <a:rPr lang="ru-BY" smtClean="0"/>
              <a:t>‹#›</a:t>
            </a:fld>
            <a:endParaRPr lang="ru-BY" dirty="0"/>
          </a:p>
        </p:txBody>
      </p:sp>
    </p:spTree>
    <p:extLst>
      <p:ext uri="{BB962C8B-B14F-4D97-AF65-F5344CB8AC3E}">
        <p14:creationId xmlns:p14="http://schemas.microsoft.com/office/powerpoint/2010/main" val="521340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D105059-E013-B227-F8C9-93C57731E8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ru-BY"/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40C96FF5-9D40-06AE-F51A-31618182063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BY" dirty="0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22AE86CA-F5E3-139A-F645-31455576DAC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ADCCA464-D0D6-8390-EF97-25C643F9BA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EE3268-B4FE-47F2-A83B-353B3191826B}" type="datetimeFigureOut">
              <a:rPr lang="ru-BY" smtClean="0"/>
              <a:t>22.11.2023</a:t>
            </a:fld>
            <a:endParaRPr lang="ru-BY" dirty="0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D7F69AE4-6DC3-62C0-6C86-A7BC9162D2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BY" dirty="0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1D4F04D0-93A4-288B-ABD8-9DC88B47C1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613EF0-05A2-4AF5-AF07-A5D2A28BA974}" type="slidenum">
              <a:rPr lang="ru-BY" smtClean="0"/>
              <a:t>‹#›</a:t>
            </a:fld>
            <a:endParaRPr lang="ru-BY" dirty="0"/>
          </a:p>
        </p:txBody>
      </p:sp>
    </p:spTree>
    <p:extLst>
      <p:ext uri="{BB962C8B-B14F-4D97-AF65-F5344CB8AC3E}">
        <p14:creationId xmlns:p14="http://schemas.microsoft.com/office/powerpoint/2010/main" val="41378075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B468E66-0B53-490D-1FDC-FC4B10F86A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ru-BY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F0A4F008-118A-C8F5-90A7-E566B125E5E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BY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B768ACC-97FD-D357-1FAF-B8E42DE99F7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EE3268-B4FE-47F2-A83B-353B3191826B}" type="datetimeFigureOut">
              <a:rPr lang="ru-BY" smtClean="0"/>
              <a:t>22.11.2023</a:t>
            </a:fld>
            <a:endParaRPr lang="ru-BY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136074A-F5D0-2D0B-751D-D9BC64F862D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BY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4B96C49-2166-2940-3EBF-EA2088D356E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613EF0-05A2-4AF5-AF07-A5D2A28BA974}" type="slidenum">
              <a:rPr lang="ru-BY" smtClean="0"/>
              <a:t>‹#›</a:t>
            </a:fld>
            <a:endParaRPr lang="ru-BY" dirty="0"/>
          </a:p>
        </p:txBody>
      </p:sp>
    </p:spTree>
    <p:extLst>
      <p:ext uri="{BB962C8B-B14F-4D97-AF65-F5344CB8AC3E}">
        <p14:creationId xmlns:p14="http://schemas.microsoft.com/office/powerpoint/2010/main" val="12599399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BY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63AF95C-46A4-BD38-FCAB-A2370890F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434974"/>
          </a:xfrm>
        </p:spPr>
        <p:txBody>
          <a:bodyPr>
            <a:noAutofit/>
          </a:bodyPr>
          <a:lstStyle/>
          <a:p>
            <a:r>
              <a:rPr lang="be-BY" sz="32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en-US" sz="32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Divide the ideas into </a:t>
            </a:r>
            <a:r>
              <a:rPr lang="be-BY" sz="32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en-US" sz="32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+/-</a:t>
            </a:r>
            <a:r>
              <a:rPr lang="be-BY" sz="32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en-US" sz="32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BY" sz="3200" b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8A8C92D-E736-6D65-848D-8F76CF752BD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184564"/>
            <a:ext cx="7886700" cy="5185063"/>
          </a:xfrm>
        </p:spPr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Keep balance between diet and physical exercises 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Drink a lot of coffee and eat chocolate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Have a heavy schedule 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Dance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 yoga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Have good eating routine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Often eat read meet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Eat fish three times a week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Try to eat with housemates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Get organic food from the supermarket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Don’t have enough sleep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Don’t do any exercise </a:t>
            </a:r>
          </a:p>
          <a:p>
            <a:endParaRPr lang="ru-BY" dirty="0"/>
          </a:p>
        </p:txBody>
      </p:sp>
    </p:spTree>
    <p:extLst>
      <p:ext uri="{BB962C8B-B14F-4D97-AF65-F5344CB8AC3E}">
        <p14:creationId xmlns:p14="http://schemas.microsoft.com/office/powerpoint/2010/main" val="2238800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63AF95C-46A4-BD38-FCAB-A2370890F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434974"/>
          </a:xfrm>
        </p:spPr>
        <p:txBody>
          <a:bodyPr>
            <a:normAutofit fontScale="90000"/>
          </a:bodyPr>
          <a:lstStyle/>
          <a:p>
            <a:r>
              <a:rPr lang="be-BY" dirty="0"/>
              <a:t>         </a:t>
            </a:r>
            <a:r>
              <a:rPr lang="en-US" sz="36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Divide the ideas into </a:t>
            </a:r>
            <a:r>
              <a:rPr lang="be-BY" sz="36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en-US" sz="36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sz="53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be-BY" sz="36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en-US" sz="36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groups</a:t>
            </a:r>
            <a:endParaRPr lang="ru-BY" sz="3600" b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8A8C92D-E736-6D65-848D-8F76CF752BD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184564"/>
            <a:ext cx="7886700" cy="5185063"/>
          </a:xfrm>
        </p:spPr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en-US" sz="24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Keep balance between diet and physical exercises 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Drink a lot of coffee and eat chocolate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Have a heavy schedule 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Dance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 yoga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Have good eating routine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Often eat read meet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Eat fish three times a week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Try to eat with housemates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Get organic food from the supermarket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Don’t have enough sleep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Don’t do any exercise </a:t>
            </a:r>
          </a:p>
          <a:p>
            <a:endParaRPr lang="ru-BY" dirty="0"/>
          </a:p>
        </p:txBody>
      </p:sp>
    </p:spTree>
    <p:extLst>
      <p:ext uri="{BB962C8B-B14F-4D97-AF65-F5344CB8AC3E}">
        <p14:creationId xmlns:p14="http://schemas.microsoft.com/office/powerpoint/2010/main" val="10970173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0A3EA3DF-EC31-E1EC-03BF-6B329548731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0865" y="134651"/>
            <a:ext cx="2841042" cy="1917556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DBFB1F2-8525-4385-6374-77E6CEAA3AB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92981" y="335323"/>
            <a:ext cx="2831954" cy="2369127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ABE276F-AC83-3BD9-3081-BB318471210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0858" y="2052207"/>
            <a:ext cx="2345968" cy="2153733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DB8743B1-9AF5-2AD9-706B-276A546FD58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273135" y="117114"/>
            <a:ext cx="2663537" cy="3062504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AB63F58F-CFE0-ED3B-7DC0-98DDB110C4B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66292" y="4104409"/>
            <a:ext cx="5530994" cy="2618940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1F0785B2-EABE-9CAF-44F6-8CEDEA07D84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057899" y="2978945"/>
            <a:ext cx="2967036" cy="34002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5200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9E924E33-5ED7-55B6-07C7-328946B8B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290944"/>
            <a:ext cx="7886700" cy="6567055"/>
          </a:xfrm>
        </p:spPr>
        <p:txBody>
          <a:bodyPr>
            <a:normAutofit fontScale="85000" lnSpcReduction="20000"/>
          </a:bodyPr>
          <a:lstStyle/>
          <a:p>
            <a:pPr marL="0" indent="0">
              <a:lnSpc>
                <a:spcPct val="150000"/>
              </a:lnSpc>
              <a:spcAft>
                <a:spcPts val="800"/>
              </a:spcAft>
              <a:buNone/>
            </a:pPr>
            <a:r>
              <a:rPr lang="ru-RU" sz="3600" b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</a:t>
            </a:r>
            <a:r>
              <a:rPr lang="en-US" sz="3600" b="1" kern="10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Find someone who…  </a:t>
            </a:r>
            <a:r>
              <a:rPr lang="en-US" sz="3600" b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                                                                       </a:t>
            </a:r>
            <a:endParaRPr lang="ru-BY" sz="3600" b="1" kern="1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50000"/>
              </a:lnSpc>
              <a:buFont typeface="Symbol" panose="05050102010706020507" pitchFamily="18" charset="2"/>
              <a:buChar char=""/>
            </a:pPr>
            <a:r>
              <a:rPr lang="en-US" sz="23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Washes hands before eating</a:t>
            </a:r>
            <a:endParaRPr lang="ru-BY" sz="2300" kern="1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50000"/>
              </a:lnSpc>
              <a:buFont typeface="Symbol" panose="05050102010706020507" pitchFamily="18" charset="2"/>
              <a:buChar char=""/>
            </a:pPr>
            <a:r>
              <a:rPr lang="en-US" sz="23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Brushes teeth twice per day</a:t>
            </a:r>
            <a:endParaRPr lang="ru-BY" sz="2300" kern="1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50000"/>
              </a:lnSpc>
              <a:buFont typeface="Symbol" panose="05050102010706020507" pitchFamily="18" charset="2"/>
              <a:buChar char=""/>
            </a:pPr>
            <a:r>
              <a:rPr lang="en-US" sz="23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Drinks 2 liters of water </a:t>
            </a:r>
            <a:endParaRPr lang="ru-BY" sz="2300" kern="1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50000"/>
              </a:lnSpc>
              <a:buFont typeface="Symbol" panose="05050102010706020507" pitchFamily="18" charset="2"/>
              <a:buChar char=""/>
            </a:pPr>
            <a:r>
              <a:rPr lang="en-US" sz="23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Escapes sweet food</a:t>
            </a:r>
            <a:endParaRPr lang="ru-BY" sz="2300" kern="1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50000"/>
              </a:lnSpc>
              <a:buFont typeface="Symbol" panose="05050102010706020507" pitchFamily="18" charset="2"/>
              <a:buChar char=""/>
            </a:pPr>
            <a:r>
              <a:rPr lang="en-US" sz="23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Visits fast food restaurants</a:t>
            </a:r>
            <a:endParaRPr lang="ru-BY" sz="2300" kern="1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50000"/>
              </a:lnSpc>
              <a:buFont typeface="Symbol" panose="05050102010706020507" pitchFamily="18" charset="2"/>
              <a:buChar char=""/>
            </a:pPr>
            <a:r>
              <a:rPr lang="en-US" sz="23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Watches movies at night</a:t>
            </a:r>
            <a:endParaRPr lang="ru-BY" sz="2300" kern="1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50000"/>
              </a:lnSpc>
              <a:buFont typeface="Symbol" panose="05050102010706020507" pitchFamily="18" charset="2"/>
              <a:buChar char=""/>
            </a:pPr>
            <a:r>
              <a:rPr lang="en-US" sz="23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Surfs the Internet more than 5 hours per day</a:t>
            </a:r>
            <a:endParaRPr lang="ru-BY" sz="2300" kern="1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50000"/>
              </a:lnSpc>
              <a:buFont typeface="Symbol" panose="05050102010706020507" pitchFamily="18" charset="2"/>
              <a:buChar char=""/>
            </a:pPr>
            <a:r>
              <a:rPr lang="en-US" sz="23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Goes to bad at midnight or even later</a:t>
            </a:r>
            <a:endParaRPr lang="ru-BY" sz="2300" kern="1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50000"/>
              </a:lnSpc>
              <a:buFont typeface="Symbol" panose="05050102010706020507" pitchFamily="18" charset="2"/>
              <a:buChar char=""/>
            </a:pPr>
            <a:r>
              <a:rPr lang="en-US" sz="23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Sleeps enough</a:t>
            </a:r>
            <a:endParaRPr lang="ru-BY" sz="2300" kern="1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50000"/>
              </a:lnSpc>
              <a:buFont typeface="Symbol" panose="05050102010706020507" pitchFamily="18" charset="2"/>
              <a:buChar char=""/>
            </a:pPr>
            <a:r>
              <a:rPr lang="en-US" sz="23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Can stay calm in stressful situations</a:t>
            </a:r>
            <a:endParaRPr lang="ru-BY" sz="2300" kern="1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50000"/>
              </a:lnSpc>
              <a:spcAft>
                <a:spcPts val="800"/>
              </a:spcAft>
              <a:buFont typeface="Symbol" panose="05050102010706020507" pitchFamily="18" charset="2"/>
              <a:buChar char=""/>
            </a:pPr>
            <a:r>
              <a:rPr lang="en-US" sz="23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Has positive attitude for life </a:t>
            </a:r>
            <a:endParaRPr lang="ru-BY" sz="2300" kern="1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BY" dirty="0"/>
          </a:p>
        </p:txBody>
      </p:sp>
    </p:spTree>
    <p:extLst>
      <p:ext uri="{BB962C8B-B14F-4D97-AF65-F5344CB8AC3E}">
        <p14:creationId xmlns:p14="http://schemas.microsoft.com/office/powerpoint/2010/main" val="37709856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0344500-B45A-1219-F1CA-3ED60BF916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1777" y="513628"/>
            <a:ext cx="7886700" cy="1325563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 use </a:t>
            </a:r>
            <a:r>
              <a:rPr lang="en-US" b="1" u="sng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ru-RU" b="1" u="sng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u="sng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comparative…the</a:t>
            </a:r>
            <a:r>
              <a:rPr lang="ru-RU" b="1" u="sng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u="sng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comparative</a:t>
            </a:r>
            <a:r>
              <a:rPr lang="ru-RU" b="1" u="sng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 say that things change together</a:t>
            </a:r>
            <a:endParaRPr lang="ru-BY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E9609AD-F860-D37D-5278-19182A0744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82091" y="2431473"/>
            <a:ext cx="4582391" cy="2247611"/>
          </a:xfrm>
        </p:spPr>
        <p:txBody>
          <a:bodyPr>
            <a:normAutofit/>
          </a:bodyPr>
          <a:lstStyle/>
          <a:p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less…. the more</a:t>
            </a:r>
          </a:p>
          <a:p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more… the better</a:t>
            </a:r>
          </a:p>
          <a:p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less…the sooner</a:t>
            </a:r>
          </a:p>
          <a:p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less… the worse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  <a:p>
            <a:endParaRPr lang="ru-BY" dirty="0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850D729C-A972-3AB5-3F7C-DDF20D3CEC24}"/>
              </a:ext>
            </a:extLst>
          </p:cNvPr>
          <p:cNvSpPr/>
          <p:nvPr/>
        </p:nvSpPr>
        <p:spPr>
          <a:xfrm>
            <a:off x="2067791" y="2431473"/>
            <a:ext cx="4603173" cy="2286000"/>
          </a:xfrm>
          <a:prstGeom prst="rect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ru-BY"/>
          </a:p>
        </p:txBody>
      </p:sp>
    </p:spTree>
    <p:extLst>
      <p:ext uri="{BB962C8B-B14F-4D97-AF65-F5344CB8AC3E}">
        <p14:creationId xmlns:p14="http://schemas.microsoft.com/office/powerpoint/2010/main" val="5110062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EEBB8273-82D2-777C-82A0-A25489D0205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62645" y="72912"/>
            <a:ext cx="4499264" cy="5964382"/>
          </a:xfrm>
        </p:spPr>
        <p:txBody>
          <a:bodyPr>
            <a:normAutofit/>
          </a:bodyPr>
          <a:lstStyle/>
          <a:p>
            <a:r>
              <a:rPr lang="en-US" sz="1800" dirty="0"/>
              <a:t>Where is Okinawa situated?</a:t>
            </a:r>
          </a:p>
          <a:p>
            <a:r>
              <a:rPr lang="en-US" sz="1800" dirty="0"/>
              <a:t>What do Okinawians prefer eating meat or seaweed?</a:t>
            </a:r>
          </a:p>
          <a:p>
            <a:r>
              <a:rPr lang="en-US" sz="1800" dirty="0"/>
              <a:t>What does the tradition </a:t>
            </a:r>
            <a:r>
              <a:rPr lang="ru-RU" sz="1800" dirty="0"/>
              <a:t>«</a:t>
            </a:r>
            <a:r>
              <a:rPr lang="en-US" sz="1800" dirty="0"/>
              <a:t>Hara </a:t>
            </a:r>
            <a:r>
              <a:rPr lang="en-US" sz="1800" dirty="0" err="1"/>
              <a:t>hachi</a:t>
            </a:r>
            <a:r>
              <a:rPr lang="ru-RU" sz="1800" dirty="0"/>
              <a:t>»</a:t>
            </a:r>
            <a:r>
              <a:rPr lang="en-US" sz="1800" dirty="0"/>
              <a:t> mean-  stop eating before you’re full or don’t stop eating before you live the table?</a:t>
            </a:r>
          </a:p>
          <a:p>
            <a:r>
              <a:rPr lang="en-US" sz="1800" dirty="0"/>
              <a:t>Is it true that 70-year-old Okinawians have the bodies of 50-year-olds? </a:t>
            </a:r>
          </a:p>
          <a:p>
            <a:r>
              <a:rPr lang="en-US" sz="1800" dirty="0"/>
              <a:t>What are their favorite activities?</a:t>
            </a:r>
          </a:p>
          <a:p>
            <a:r>
              <a:rPr lang="en-US" sz="1800" dirty="0"/>
              <a:t>Why they  are always unstressed?</a:t>
            </a:r>
          </a:p>
          <a:p>
            <a:r>
              <a:rPr lang="en-US" sz="1800" dirty="0"/>
              <a:t>Do they think you’re a child until you’re 55?</a:t>
            </a:r>
          </a:p>
          <a:p>
            <a:r>
              <a:rPr lang="en-US" sz="1800" dirty="0"/>
              <a:t>What habits Belarusians had better copy from Okinawians ?Why?</a:t>
            </a:r>
            <a:endParaRPr lang="ru-BY" sz="1800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571E800-AAF6-3322-7382-5EDE072E57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5478" y="72912"/>
            <a:ext cx="2358737" cy="1945097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0BE65EEE-A1E2-DA6B-558F-AAA95DA40CD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473" y="2256149"/>
            <a:ext cx="2317172" cy="1871361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7B269866-4615-8921-DEBB-9E392D43977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8177" y="4268802"/>
            <a:ext cx="4385569" cy="2472534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C4824B06-E436-BA8F-3E5F-6C87319953F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757" y="4249138"/>
            <a:ext cx="3657297" cy="2472534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7942DBD5-4A64-4B01-7D21-244889E0645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473" y="136328"/>
            <a:ext cx="2317172" cy="2056405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A9833394-0C03-46CB-00FC-F0DB85FF9D2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5477" y="2071105"/>
            <a:ext cx="2358737" cy="2056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91754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C7CC3B8-03B6-A7EB-1CCF-5388103E3C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96341" y="136527"/>
            <a:ext cx="7886700" cy="777874"/>
          </a:xfrm>
        </p:spPr>
        <p:txBody>
          <a:bodyPr/>
          <a:lstStyle/>
          <a:p>
            <a:r>
              <a:rPr lang="en-US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Homework:  SB p 102 ex 4 a</a:t>
            </a:r>
            <a:endParaRPr lang="ru-BY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641C182-91E7-1FA5-54C7-36E4FD1FBE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62445" y="1475509"/>
            <a:ext cx="7710055" cy="4701454"/>
          </a:xfrm>
          <a:ln w="28575">
            <a:solidFill>
              <a:schemeClr val="accent5">
                <a:lumMod val="75000"/>
              </a:schemeClr>
            </a:solidFill>
          </a:ln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32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Choose points that you’ve learnt today:</a:t>
            </a:r>
          </a:p>
          <a:p>
            <a:pPr marL="0" indent="0">
              <a:buNone/>
            </a:pP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v"/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improved my knowledge on the topic HL</a:t>
            </a:r>
          </a:p>
          <a:p>
            <a:pPr marL="0" indent="0">
              <a:buNone/>
            </a:pP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v"/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practiced to work collaboratively(teamworking)</a:t>
            </a:r>
          </a:p>
          <a:p>
            <a:pPr marL="0" indent="0">
              <a:buNone/>
            </a:pP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v"/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enriched my general knowledge about the world</a:t>
            </a:r>
          </a:p>
          <a:p>
            <a:pPr marL="0" indent="0">
              <a:buNone/>
            </a:pPr>
            <a:endParaRPr lang="ru-BY" dirty="0"/>
          </a:p>
        </p:txBody>
      </p:sp>
    </p:spTree>
    <p:extLst>
      <p:ext uri="{BB962C8B-B14F-4D97-AF65-F5344CB8AC3E}">
        <p14:creationId xmlns:p14="http://schemas.microsoft.com/office/powerpoint/2010/main" val="4695315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</TotalTime>
  <Words>344</Words>
  <Application>Microsoft Office PowerPoint</Application>
  <PresentationFormat>Экран (4:3)</PresentationFormat>
  <Paragraphs>63</Paragraphs>
  <Slides>7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4" baseType="lpstr">
      <vt:lpstr>Arial</vt:lpstr>
      <vt:lpstr>Calibri</vt:lpstr>
      <vt:lpstr>Calibri Light</vt:lpstr>
      <vt:lpstr>Symbol</vt:lpstr>
      <vt:lpstr>Times New Roman</vt:lpstr>
      <vt:lpstr>Wingdings</vt:lpstr>
      <vt:lpstr>Тема Office</vt:lpstr>
      <vt:lpstr>           Divide the ideas into «+/-»  </vt:lpstr>
      <vt:lpstr>         Divide the ideas into «+/-»  groups</vt:lpstr>
      <vt:lpstr>Презентация PowerPoint</vt:lpstr>
      <vt:lpstr>Презентация PowerPoint</vt:lpstr>
      <vt:lpstr>We use the comparative…the  comparative to say that things change together</vt:lpstr>
      <vt:lpstr>Презентация PowerPoint</vt:lpstr>
      <vt:lpstr>Homework:  SB p 102 ex 4 a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Irina Bekova</dc:creator>
  <cp:lastModifiedBy>Irina Bekova</cp:lastModifiedBy>
  <cp:revision>4</cp:revision>
  <dcterms:created xsi:type="dcterms:W3CDTF">2023-11-12T12:45:14Z</dcterms:created>
  <dcterms:modified xsi:type="dcterms:W3CDTF">2023-11-22T18:19:35Z</dcterms:modified>
</cp:coreProperties>
</file>