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5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9" d="100"/>
          <a:sy n="69" d="100"/>
        </p:scale>
        <p:origin x="-1277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224B8-84C1-4731-A806-DEB69E3A3236}" type="datetimeFigureOut">
              <a:rPr lang="ru-RU" smtClean="0"/>
              <a:t>31.08.2023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8FD96-F204-4DA2-8602-215E8AD821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224B8-84C1-4731-A806-DEB69E3A3236}" type="datetimeFigureOut">
              <a:rPr lang="ru-RU" smtClean="0"/>
              <a:t>31.08.2023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8FD96-F204-4DA2-8602-215E8AD821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224B8-84C1-4731-A806-DEB69E3A3236}" type="datetimeFigureOut">
              <a:rPr lang="ru-RU" smtClean="0"/>
              <a:t>31.08.2023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8FD96-F204-4DA2-8602-215E8AD821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224B8-84C1-4731-A806-DEB69E3A3236}" type="datetimeFigureOut">
              <a:rPr lang="ru-RU" smtClean="0"/>
              <a:t>31.08.2023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8FD96-F204-4DA2-8602-215E8AD821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224B8-84C1-4731-A806-DEB69E3A3236}" type="datetimeFigureOut">
              <a:rPr lang="ru-RU" smtClean="0"/>
              <a:t>31.08.2023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8FD96-F204-4DA2-8602-215E8AD821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224B8-84C1-4731-A806-DEB69E3A3236}" type="datetimeFigureOut">
              <a:rPr lang="ru-RU" smtClean="0"/>
              <a:t>31.08.2023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8FD96-F204-4DA2-8602-215E8AD821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224B8-84C1-4731-A806-DEB69E3A3236}" type="datetimeFigureOut">
              <a:rPr lang="ru-RU" smtClean="0"/>
              <a:t>31.08.2023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8FD96-F204-4DA2-8602-215E8AD821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224B8-84C1-4731-A806-DEB69E3A3236}" type="datetimeFigureOut">
              <a:rPr lang="ru-RU" smtClean="0"/>
              <a:t>31.08.2023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8FD96-F204-4DA2-8602-215E8AD821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224B8-84C1-4731-A806-DEB69E3A3236}" type="datetimeFigureOut">
              <a:rPr lang="ru-RU" smtClean="0"/>
              <a:t>31.08.2023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8FD96-F204-4DA2-8602-215E8AD821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224B8-84C1-4731-A806-DEB69E3A3236}" type="datetimeFigureOut">
              <a:rPr lang="ru-RU" smtClean="0"/>
              <a:t>31.08.2023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8FD96-F204-4DA2-8602-215E8AD821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224B8-84C1-4731-A806-DEB69E3A3236}" type="datetimeFigureOut">
              <a:rPr lang="ru-RU" smtClean="0"/>
              <a:t>31.08.2023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8FD96-F204-4DA2-8602-215E8AD821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5224B8-84C1-4731-A806-DEB69E3A3236}" type="datetimeFigureOut">
              <a:rPr lang="ru-RU" smtClean="0"/>
              <a:t>31.08.2023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88FD96-F204-4DA2-8602-215E8AD821A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jpe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12" Type="http://schemas.openxmlformats.org/officeDocument/2006/relationships/image" Target="../media/image19.jpeg"/><Relationship Id="rId2" Type="http://schemas.openxmlformats.org/officeDocument/2006/relationships/image" Target="../media/image9.jpeg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11" Type="http://schemas.openxmlformats.org/officeDocument/2006/relationships/image" Target="../media/image18.png"/><Relationship Id="rId5" Type="http://schemas.openxmlformats.org/officeDocument/2006/relationships/image" Target="../media/image12.jpeg"/><Relationship Id="rId15" Type="http://schemas.openxmlformats.org/officeDocument/2006/relationships/image" Target="../media/image22.jpeg"/><Relationship Id="rId10" Type="http://schemas.openxmlformats.org/officeDocument/2006/relationships/image" Target="../media/image17.png"/><Relationship Id="rId4" Type="http://schemas.openxmlformats.org/officeDocument/2006/relationships/image" Target="../media/image11.jpeg"/><Relationship Id="rId9" Type="http://schemas.openxmlformats.org/officeDocument/2006/relationships/image" Target="../media/image16.png"/><Relationship Id="rId1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I:\1%20&#1089;&#1077;&#1085;&#1090;&#1103;&#1073;&#1088;&#1103;\&#1089;&#1090;&#1091;&#1082;%20&#1074;%20&#1076;&#1074;&#1077;&#1088;&#1100;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I:\1%20&#1089;&#1077;&#1085;&#1090;&#1103;&#1073;&#1088;&#1103;\&#1073;&#1091;&#1088;&#1072;&#1090;&#1080;&#1085;&#1086;.mp3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hlopotyshki.ru/wp-content/uploads/2022/08/den-znani-3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57166"/>
            <a:ext cx="7429552" cy="59175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1214414" y="642918"/>
            <a:ext cx="2428892" cy="1439850"/>
          </a:xfrm>
        </p:spPr>
        <p:txBody>
          <a:bodyPr>
            <a:noAutofit/>
          </a:bodyPr>
          <a:lstStyle/>
          <a:p>
            <a:r>
              <a:rPr lang="ru-RU" sz="13800" dirty="0" smtClean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  <a:endParaRPr lang="ru-RU" sz="13800" dirty="0">
              <a:ln w="18415" cmpd="sng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Заголовок 16"/>
          <p:cNvSpPr txBox="1">
            <a:spLocks/>
          </p:cNvSpPr>
          <p:nvPr/>
        </p:nvSpPr>
        <p:spPr>
          <a:xfrm>
            <a:off x="5715008" y="285728"/>
            <a:ext cx="2428892" cy="14398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800" b="0" i="0" u="none" strike="noStrike" kern="1200" cap="none" spc="0" normalizeH="0" baseline="0" noProof="0" dirty="0" smtClean="0">
                <a:ln w="18415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4</a:t>
            </a:r>
          </a:p>
        </p:txBody>
      </p:sp>
      <p:sp>
        <p:nvSpPr>
          <p:cNvPr id="19" name="Заголовок 16"/>
          <p:cNvSpPr txBox="1">
            <a:spLocks/>
          </p:cNvSpPr>
          <p:nvPr/>
        </p:nvSpPr>
        <p:spPr>
          <a:xfrm>
            <a:off x="3571868" y="2357430"/>
            <a:ext cx="2428892" cy="14398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800" b="0" i="0" u="none" strike="noStrike" kern="1200" cap="none" spc="0" normalizeH="0" baseline="0" noProof="0" dirty="0" smtClean="0">
                <a:ln w="18415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1</a:t>
            </a:r>
          </a:p>
        </p:txBody>
      </p:sp>
      <p:sp>
        <p:nvSpPr>
          <p:cNvPr id="20" name="Заголовок 16"/>
          <p:cNvSpPr txBox="1">
            <a:spLocks/>
          </p:cNvSpPr>
          <p:nvPr/>
        </p:nvSpPr>
        <p:spPr>
          <a:xfrm>
            <a:off x="785786" y="4071942"/>
            <a:ext cx="2428892" cy="14398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800" b="0" i="0" u="none" strike="noStrike" kern="1200" cap="none" spc="0" normalizeH="0" baseline="0" noProof="0" dirty="0" smtClean="0">
                <a:ln w="18415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5</a:t>
            </a:r>
          </a:p>
        </p:txBody>
      </p:sp>
      <p:sp>
        <p:nvSpPr>
          <p:cNvPr id="21" name="Заголовок 16"/>
          <p:cNvSpPr txBox="1">
            <a:spLocks/>
          </p:cNvSpPr>
          <p:nvPr/>
        </p:nvSpPr>
        <p:spPr>
          <a:xfrm>
            <a:off x="6215074" y="3000372"/>
            <a:ext cx="2428892" cy="14398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800" b="0" i="0" u="none" strike="noStrike" kern="1200" cap="none" spc="0" normalizeH="0" baseline="0" noProof="0" dirty="0" smtClean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2</a:t>
            </a:r>
          </a:p>
        </p:txBody>
      </p:sp>
      <p:sp>
        <p:nvSpPr>
          <p:cNvPr id="22" name="Заголовок 16"/>
          <p:cNvSpPr txBox="1">
            <a:spLocks/>
          </p:cNvSpPr>
          <p:nvPr/>
        </p:nvSpPr>
        <p:spPr>
          <a:xfrm>
            <a:off x="3786182" y="4857760"/>
            <a:ext cx="2428892" cy="14398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800" b="0" i="0" u="none" strike="noStrike" kern="1200" cap="none" spc="0" normalizeH="0" baseline="0" noProof="0" dirty="0" smtClean="0">
                <a:ln w="18415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13000">
                      <a:schemeClr val="accent3">
                        <a:lumMod val="75000"/>
                      </a:schemeClr>
                    </a:gs>
                    <a:gs pos="21001">
                      <a:srgbClr val="00B0F0"/>
                    </a:gs>
                    <a:gs pos="63000">
                      <a:srgbClr val="00B0F0"/>
                    </a:gs>
                    <a:gs pos="67000">
                      <a:schemeClr val="accent3">
                        <a:lumMod val="75000"/>
                      </a:schemeClr>
                    </a:gs>
                    <a:gs pos="69000">
                      <a:schemeClr val="accent3">
                        <a:lumMod val="75000"/>
                      </a:schemeClr>
                    </a:gs>
                    <a:gs pos="82001">
                      <a:schemeClr val="accent3">
                        <a:lumMod val="75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РАСПИСАНИЕ УРОКОВ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/>
              <a:t>1 - Урок ПОЧТЕНИЯ</a:t>
            </a:r>
            <a:endParaRPr lang="ru-RU" sz="4000" dirty="0"/>
          </a:p>
          <a:p>
            <a:r>
              <a:rPr lang="ru-RU" sz="4000" b="1" dirty="0"/>
              <a:t>2 - Урок РИСКОВАНИЯ</a:t>
            </a:r>
            <a:endParaRPr lang="ru-RU" sz="4000" dirty="0"/>
          </a:p>
          <a:p>
            <a:r>
              <a:rPr lang="ru-RU" sz="4000" b="1" dirty="0"/>
              <a:t>3 - Урок ХОХОТАНИЯ</a:t>
            </a:r>
            <a:endParaRPr lang="ru-RU" sz="4000" dirty="0"/>
          </a:p>
          <a:p>
            <a:r>
              <a:rPr lang="ru-RU" sz="4000" b="1" dirty="0"/>
              <a:t>4 - Урок ОТМЕТКОЛОГИИ</a:t>
            </a:r>
            <a:endParaRPr lang="ru-RU" sz="4000" dirty="0"/>
          </a:p>
          <a:p>
            <a:r>
              <a:rPr lang="ru-RU" sz="4000" b="1" dirty="0"/>
              <a:t>5 - Урок ГАДАКТИКИ</a:t>
            </a:r>
            <a:endParaRPr lang="ru-RU" sz="4000" dirty="0"/>
          </a:p>
          <a:p>
            <a:r>
              <a:rPr lang="ru-RU" sz="4000" b="1" dirty="0"/>
              <a:t>6 - Урок </a:t>
            </a:r>
            <a:r>
              <a:rPr lang="ru-RU" sz="4000" b="1" dirty="0" smtClean="0"/>
              <a:t>ПОЗДРАВЛЯТИКИ</a:t>
            </a:r>
            <a:endParaRPr lang="ru-RU" sz="4000" dirty="0"/>
          </a:p>
          <a:p>
            <a:pPr marL="514350" indent="-514350">
              <a:buFont typeface="+mj-lt"/>
              <a:buAutoNum type="arabicPeriod"/>
            </a:pP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Группа 95"/>
          <p:cNvGrpSpPr/>
          <p:nvPr/>
        </p:nvGrpSpPr>
        <p:grpSpPr>
          <a:xfrm>
            <a:off x="7429520" y="4786322"/>
            <a:ext cx="1440000" cy="1440000"/>
            <a:chOff x="7429520" y="5000636"/>
            <a:chExt cx="1440000" cy="1440000"/>
          </a:xfrm>
        </p:grpSpPr>
        <p:sp>
          <p:nvSpPr>
            <p:cNvPr id="66" name="Прямоугольник 65"/>
            <p:cNvSpPr/>
            <p:nvPr/>
          </p:nvSpPr>
          <p:spPr>
            <a:xfrm>
              <a:off x="7429520" y="5000636"/>
              <a:ext cx="1440000" cy="144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pic>
          <p:nvPicPr>
            <p:cNvPr id="19490" name="Picture 34" descr="https://stihi.ru/pics/2017/07/19/4825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00959" y="5143512"/>
              <a:ext cx="1285884" cy="1080000"/>
            </a:xfrm>
            <a:prstGeom prst="rect">
              <a:avLst/>
            </a:prstGeom>
            <a:noFill/>
          </p:spPr>
        </p:pic>
      </p:grpSp>
      <p:grpSp>
        <p:nvGrpSpPr>
          <p:cNvPr id="93" name="Группа 92"/>
          <p:cNvGrpSpPr/>
          <p:nvPr/>
        </p:nvGrpSpPr>
        <p:grpSpPr>
          <a:xfrm>
            <a:off x="5715008" y="4786322"/>
            <a:ext cx="1456053" cy="1440000"/>
            <a:chOff x="5715008" y="5000636"/>
            <a:chExt cx="1456053" cy="1440000"/>
          </a:xfrm>
        </p:grpSpPr>
        <p:sp>
          <p:nvSpPr>
            <p:cNvPr id="63" name="Прямоугольник 62"/>
            <p:cNvSpPr/>
            <p:nvPr/>
          </p:nvSpPr>
          <p:spPr>
            <a:xfrm>
              <a:off x="5715008" y="5000636"/>
              <a:ext cx="1440000" cy="144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pic>
          <p:nvPicPr>
            <p:cNvPr id="19486" name="Picture 30" descr="https://i.pinimg.com/originals/8b/55/ec/8b55ecb08f40b5b4c32cd8092070cad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86446" y="5214950"/>
              <a:ext cx="1384615" cy="1080000"/>
            </a:xfrm>
            <a:prstGeom prst="rect">
              <a:avLst/>
            </a:prstGeom>
            <a:noFill/>
          </p:spPr>
        </p:pic>
      </p:grpSp>
      <p:grpSp>
        <p:nvGrpSpPr>
          <p:cNvPr id="91" name="Группа 90"/>
          <p:cNvGrpSpPr/>
          <p:nvPr/>
        </p:nvGrpSpPr>
        <p:grpSpPr>
          <a:xfrm>
            <a:off x="4000496" y="4786322"/>
            <a:ext cx="1440000" cy="1440000"/>
            <a:chOff x="4000496" y="5072074"/>
            <a:chExt cx="1440000" cy="1440000"/>
          </a:xfrm>
        </p:grpSpPr>
        <p:sp>
          <p:nvSpPr>
            <p:cNvPr id="60" name="Прямоугольник 59"/>
            <p:cNvSpPr/>
            <p:nvPr/>
          </p:nvSpPr>
          <p:spPr>
            <a:xfrm>
              <a:off x="4000496" y="5072074"/>
              <a:ext cx="1440000" cy="144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pic>
          <p:nvPicPr>
            <p:cNvPr id="19484" name="Picture 28" descr="http://flomaster.club/uploads/posts/2022-08/1660691960_26-flomaster-club-p-loshad-kartinki-dlya-detei-krasivo-44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43372" y="5214950"/>
              <a:ext cx="1072768" cy="1080000"/>
            </a:xfrm>
            <a:prstGeom prst="rect">
              <a:avLst/>
            </a:prstGeom>
            <a:noFill/>
          </p:spPr>
        </p:pic>
      </p:grpSp>
      <p:grpSp>
        <p:nvGrpSpPr>
          <p:cNvPr id="89" name="Группа 88"/>
          <p:cNvGrpSpPr/>
          <p:nvPr/>
        </p:nvGrpSpPr>
        <p:grpSpPr>
          <a:xfrm>
            <a:off x="2143108" y="4786322"/>
            <a:ext cx="1440000" cy="1440000"/>
            <a:chOff x="2143108" y="5000636"/>
            <a:chExt cx="1440000" cy="1440000"/>
          </a:xfrm>
        </p:grpSpPr>
        <p:sp>
          <p:nvSpPr>
            <p:cNvPr id="55" name="Прямоугольник 54"/>
            <p:cNvSpPr/>
            <p:nvPr/>
          </p:nvSpPr>
          <p:spPr>
            <a:xfrm>
              <a:off x="2143108" y="5000636"/>
              <a:ext cx="1440000" cy="144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pic>
          <p:nvPicPr>
            <p:cNvPr id="19482" name="Picture 26" descr="https://cdn3.static1-sima-land.com/items/3671186/0/1600.jpg"/>
            <p:cNvPicPr>
              <a:picLocks noChangeAspect="1" noChangeArrowheads="1"/>
            </p:cNvPicPr>
            <p:nvPr/>
          </p:nvPicPr>
          <p:blipFill>
            <a:blip r:embed="rId5" cstate="print"/>
            <a:srcRect l="13229" r="7395" b="27239"/>
            <a:stretch>
              <a:fillRect/>
            </a:stretch>
          </p:blipFill>
          <p:spPr bwMode="auto">
            <a:xfrm>
              <a:off x="2285983" y="5143512"/>
              <a:ext cx="1168985" cy="1071570"/>
            </a:xfrm>
            <a:prstGeom prst="rect">
              <a:avLst/>
            </a:prstGeom>
            <a:noFill/>
          </p:spPr>
        </p:pic>
      </p:grpSp>
      <p:grpSp>
        <p:nvGrpSpPr>
          <p:cNvPr id="87" name="Группа 86"/>
          <p:cNvGrpSpPr/>
          <p:nvPr/>
        </p:nvGrpSpPr>
        <p:grpSpPr>
          <a:xfrm>
            <a:off x="357158" y="4786322"/>
            <a:ext cx="1440000" cy="1440000"/>
            <a:chOff x="357158" y="5000636"/>
            <a:chExt cx="1440000" cy="1440000"/>
          </a:xfrm>
        </p:grpSpPr>
        <p:sp>
          <p:nvSpPr>
            <p:cNvPr id="57" name="Прямоугольник 56"/>
            <p:cNvSpPr/>
            <p:nvPr/>
          </p:nvSpPr>
          <p:spPr>
            <a:xfrm>
              <a:off x="357158" y="5000636"/>
              <a:ext cx="1440000" cy="144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pic>
          <p:nvPicPr>
            <p:cNvPr id="19480" name="Picture 24" descr="https://gas-kvas.com/uploads/posts/2023-02/1675327177_gas-kvas-com-p-milo-risunok-art-1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00034" y="5143512"/>
              <a:ext cx="1080000" cy="1080000"/>
            </a:xfrm>
            <a:prstGeom prst="rect">
              <a:avLst/>
            </a:prstGeom>
            <a:noFill/>
          </p:spPr>
        </p:pic>
      </p:grpSp>
      <p:grpSp>
        <p:nvGrpSpPr>
          <p:cNvPr id="85" name="Группа 84"/>
          <p:cNvGrpSpPr/>
          <p:nvPr/>
        </p:nvGrpSpPr>
        <p:grpSpPr>
          <a:xfrm>
            <a:off x="7429520" y="2631942"/>
            <a:ext cx="1440000" cy="1440000"/>
            <a:chOff x="7429520" y="2857496"/>
            <a:chExt cx="1440000" cy="1440000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7429520" y="2857496"/>
              <a:ext cx="1440000" cy="144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pic>
          <p:nvPicPr>
            <p:cNvPr id="19478" name="Picture 22" descr="https://sun9-14.userapi.com/c857736/v857736309/fb445/G6txPTh_ms4.jpg"/>
            <p:cNvPicPr>
              <a:picLocks noChangeAspect="1" noChangeArrowheads="1"/>
            </p:cNvPicPr>
            <p:nvPr/>
          </p:nvPicPr>
          <p:blipFill>
            <a:blip r:embed="rId7" cstate="print"/>
            <a:srcRect l="12820" r="10257"/>
            <a:stretch>
              <a:fillRect/>
            </a:stretch>
          </p:blipFill>
          <p:spPr bwMode="auto">
            <a:xfrm>
              <a:off x="7500958" y="3000372"/>
              <a:ext cx="1285884" cy="1114436"/>
            </a:xfrm>
            <a:prstGeom prst="rect">
              <a:avLst/>
            </a:prstGeom>
            <a:noFill/>
          </p:spPr>
        </p:pic>
      </p:grpSp>
      <p:grpSp>
        <p:nvGrpSpPr>
          <p:cNvPr id="78" name="Группа 77"/>
          <p:cNvGrpSpPr/>
          <p:nvPr/>
        </p:nvGrpSpPr>
        <p:grpSpPr>
          <a:xfrm>
            <a:off x="2143108" y="2643182"/>
            <a:ext cx="1440000" cy="1440000"/>
            <a:chOff x="2143108" y="2857496"/>
            <a:chExt cx="1440000" cy="1440000"/>
          </a:xfrm>
        </p:grpSpPr>
        <p:sp>
          <p:nvSpPr>
            <p:cNvPr id="54" name="Прямоугольник 53"/>
            <p:cNvSpPr/>
            <p:nvPr/>
          </p:nvSpPr>
          <p:spPr>
            <a:xfrm>
              <a:off x="2143108" y="2857496"/>
              <a:ext cx="1440000" cy="144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pic>
          <p:nvPicPr>
            <p:cNvPr id="19470" name="Picture 14" descr="https://klike.net/uploads/posts/2023-02/1675930049_4-71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285984" y="3000372"/>
              <a:ext cx="1133858" cy="1080000"/>
            </a:xfrm>
            <a:prstGeom prst="rect">
              <a:avLst/>
            </a:prstGeom>
            <a:noFill/>
          </p:spPr>
        </p:pic>
      </p:grpSp>
      <p:grpSp>
        <p:nvGrpSpPr>
          <p:cNvPr id="82" name="Группа 81"/>
          <p:cNvGrpSpPr/>
          <p:nvPr/>
        </p:nvGrpSpPr>
        <p:grpSpPr>
          <a:xfrm>
            <a:off x="5715008" y="2643182"/>
            <a:ext cx="1440000" cy="1440000"/>
            <a:chOff x="5715008" y="2857496"/>
            <a:chExt cx="1440000" cy="1440000"/>
          </a:xfrm>
        </p:grpSpPr>
        <p:sp>
          <p:nvSpPr>
            <p:cNvPr id="62" name="Прямоугольник 61"/>
            <p:cNvSpPr/>
            <p:nvPr/>
          </p:nvSpPr>
          <p:spPr>
            <a:xfrm>
              <a:off x="5715008" y="2857496"/>
              <a:ext cx="1440000" cy="144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pic>
          <p:nvPicPr>
            <p:cNvPr id="19474" name="Picture 18" descr="https://zamanilka.ru/wp-content/uploads/2022/07/cvety-detyam-060722-9.png"/>
            <p:cNvPicPr>
              <a:picLocks noChangeAspect="1" noChangeArrowheads="1"/>
            </p:cNvPicPr>
            <p:nvPr/>
          </p:nvPicPr>
          <p:blipFill>
            <a:blip r:embed="rId9"/>
            <a:srcRect l="17258" r="18034"/>
            <a:stretch>
              <a:fillRect/>
            </a:stretch>
          </p:blipFill>
          <p:spPr bwMode="auto">
            <a:xfrm>
              <a:off x="5857884" y="3000372"/>
              <a:ext cx="1143008" cy="1152000"/>
            </a:xfrm>
            <a:prstGeom prst="rect">
              <a:avLst/>
            </a:prstGeom>
            <a:noFill/>
          </p:spPr>
        </p:pic>
      </p:grpSp>
      <p:grpSp>
        <p:nvGrpSpPr>
          <p:cNvPr id="80" name="Группа 79"/>
          <p:cNvGrpSpPr/>
          <p:nvPr/>
        </p:nvGrpSpPr>
        <p:grpSpPr>
          <a:xfrm>
            <a:off x="4000496" y="2643182"/>
            <a:ext cx="1440000" cy="1440000"/>
            <a:chOff x="4000496" y="2928934"/>
            <a:chExt cx="1440000" cy="1440000"/>
          </a:xfrm>
        </p:grpSpPr>
        <p:sp>
          <p:nvSpPr>
            <p:cNvPr id="59" name="Прямоугольник 58"/>
            <p:cNvSpPr/>
            <p:nvPr/>
          </p:nvSpPr>
          <p:spPr>
            <a:xfrm>
              <a:off x="4000496" y="2928934"/>
              <a:ext cx="1440000" cy="144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pic>
          <p:nvPicPr>
            <p:cNvPr id="19472" name="Picture 16" descr="https://i.pinimg.com/originals/f7/a3/d0/f7a3d0cdafacdc3838943ac2ff68367e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071934" y="3071810"/>
              <a:ext cx="1269344" cy="1080000"/>
            </a:xfrm>
            <a:prstGeom prst="rect">
              <a:avLst/>
            </a:prstGeom>
            <a:noFill/>
          </p:spPr>
        </p:pic>
      </p:grpSp>
      <p:grpSp>
        <p:nvGrpSpPr>
          <p:cNvPr id="76" name="Группа 75"/>
          <p:cNvGrpSpPr/>
          <p:nvPr/>
        </p:nvGrpSpPr>
        <p:grpSpPr>
          <a:xfrm>
            <a:off x="357158" y="2643182"/>
            <a:ext cx="1440000" cy="1440000"/>
            <a:chOff x="357158" y="2857496"/>
            <a:chExt cx="1440000" cy="1440000"/>
          </a:xfrm>
        </p:grpSpPr>
        <p:sp>
          <p:nvSpPr>
            <p:cNvPr id="56" name="Прямоугольник 55"/>
            <p:cNvSpPr/>
            <p:nvPr/>
          </p:nvSpPr>
          <p:spPr>
            <a:xfrm>
              <a:off x="357158" y="2857496"/>
              <a:ext cx="1440000" cy="144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pic>
          <p:nvPicPr>
            <p:cNvPr id="19468" name="Picture 12" descr="https://pictures.pibig.info/uploads/posts/2023-04/1680975533_pictures-pibig-info-p-myachik-risunok-dlya-detei-krasivo-1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00034" y="3000372"/>
              <a:ext cx="1156490" cy="1132075"/>
            </a:xfrm>
            <a:prstGeom prst="rect">
              <a:avLst/>
            </a:prstGeom>
            <a:noFill/>
          </p:spPr>
        </p:pic>
      </p:grpSp>
      <p:grpSp>
        <p:nvGrpSpPr>
          <p:cNvPr id="74" name="Группа 73"/>
          <p:cNvGrpSpPr/>
          <p:nvPr/>
        </p:nvGrpSpPr>
        <p:grpSpPr>
          <a:xfrm>
            <a:off x="7429520" y="500042"/>
            <a:ext cx="1440000" cy="1440000"/>
            <a:chOff x="7429520" y="642918"/>
            <a:chExt cx="1440000" cy="1440000"/>
          </a:xfrm>
        </p:grpSpPr>
        <p:sp>
          <p:nvSpPr>
            <p:cNvPr id="64" name="Прямоугольник 63"/>
            <p:cNvSpPr/>
            <p:nvPr/>
          </p:nvSpPr>
          <p:spPr>
            <a:xfrm>
              <a:off x="7429520" y="642918"/>
              <a:ext cx="1440000" cy="144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pic>
          <p:nvPicPr>
            <p:cNvPr id="19466" name="Picture 10" descr="https://main-cdn.sbermegamarket.ru/hlr-system/196/299/121/412/717/37/100046784497b0.jp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7500959" y="785794"/>
              <a:ext cx="1285883" cy="1154248"/>
            </a:xfrm>
            <a:prstGeom prst="rect">
              <a:avLst/>
            </a:prstGeom>
            <a:noFill/>
          </p:spPr>
        </p:pic>
      </p:grpSp>
      <p:grpSp>
        <p:nvGrpSpPr>
          <p:cNvPr id="72" name="Группа 71"/>
          <p:cNvGrpSpPr/>
          <p:nvPr/>
        </p:nvGrpSpPr>
        <p:grpSpPr>
          <a:xfrm>
            <a:off x="5715008" y="500042"/>
            <a:ext cx="1440000" cy="1440000"/>
            <a:chOff x="5715008" y="642918"/>
            <a:chExt cx="1440000" cy="1440000"/>
          </a:xfrm>
        </p:grpSpPr>
        <p:sp>
          <p:nvSpPr>
            <p:cNvPr id="61" name="Прямоугольник 60"/>
            <p:cNvSpPr/>
            <p:nvPr/>
          </p:nvSpPr>
          <p:spPr>
            <a:xfrm>
              <a:off x="5715008" y="642918"/>
              <a:ext cx="1440000" cy="144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pic>
          <p:nvPicPr>
            <p:cNvPr id="19464" name="Picture 8" descr="https://u.livelib.ru/reader/listesa/o/w3kik2mh/scholar_3-o.jpe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5860920" y="714356"/>
              <a:ext cx="1211410" cy="1214446"/>
            </a:xfrm>
            <a:prstGeom prst="rect">
              <a:avLst/>
            </a:prstGeom>
            <a:noFill/>
          </p:spPr>
        </p:pic>
      </p:grpSp>
      <p:grpSp>
        <p:nvGrpSpPr>
          <p:cNvPr id="70" name="Группа 69"/>
          <p:cNvGrpSpPr/>
          <p:nvPr/>
        </p:nvGrpSpPr>
        <p:grpSpPr>
          <a:xfrm>
            <a:off x="4000496" y="500042"/>
            <a:ext cx="1440000" cy="1440000"/>
            <a:chOff x="4000496" y="714356"/>
            <a:chExt cx="1440000" cy="1440000"/>
          </a:xfrm>
        </p:grpSpPr>
        <p:sp>
          <p:nvSpPr>
            <p:cNvPr id="58" name="Прямоугольник 57"/>
            <p:cNvSpPr/>
            <p:nvPr/>
          </p:nvSpPr>
          <p:spPr>
            <a:xfrm>
              <a:off x="4000496" y="714356"/>
              <a:ext cx="1440000" cy="144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pic>
          <p:nvPicPr>
            <p:cNvPr id="19462" name="Picture 6" descr="https://gas-kvas.com/uploads/posts/2023-01/1673516975_gas-kvas-com-p-klyuch-detskii-risunok-2.jpg"/>
            <p:cNvPicPr>
              <a:picLocks noChangeAspect="1" noChangeArrowheads="1"/>
            </p:cNvPicPr>
            <p:nvPr/>
          </p:nvPicPr>
          <p:blipFill>
            <a:blip r:embed="rId14" cstate="print"/>
            <a:srcRect l="14883" r="14423"/>
            <a:stretch>
              <a:fillRect/>
            </a:stretch>
          </p:blipFill>
          <p:spPr bwMode="auto">
            <a:xfrm>
              <a:off x="4143372" y="857232"/>
              <a:ext cx="1155313" cy="1225686"/>
            </a:xfrm>
            <a:prstGeom prst="rect">
              <a:avLst/>
            </a:prstGeom>
            <a:noFill/>
          </p:spPr>
        </p:pic>
      </p:grpSp>
      <p:grpSp>
        <p:nvGrpSpPr>
          <p:cNvPr id="68" name="Группа 67"/>
          <p:cNvGrpSpPr/>
          <p:nvPr/>
        </p:nvGrpSpPr>
        <p:grpSpPr>
          <a:xfrm>
            <a:off x="2143108" y="428604"/>
            <a:ext cx="1440000" cy="1440000"/>
            <a:chOff x="2143108" y="642918"/>
            <a:chExt cx="1440000" cy="1440000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2143108" y="642918"/>
              <a:ext cx="1440000" cy="144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pic>
          <p:nvPicPr>
            <p:cNvPr id="19460" name="Picture 4" descr="https://img2.freepng.ru/20190722/kpt/kisspng-ice-cream-cones-portable-network-graphics-clip-art-5d35390a90b158.2707014715637690985927.jp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2285984" y="714356"/>
              <a:ext cx="1154248" cy="1256848"/>
            </a:xfrm>
            <a:prstGeom prst="rect">
              <a:avLst/>
            </a:prstGeom>
            <a:noFill/>
          </p:spPr>
        </p:pic>
      </p:grpSp>
      <p:grpSp>
        <p:nvGrpSpPr>
          <p:cNvPr id="35" name="Группа 34"/>
          <p:cNvGrpSpPr/>
          <p:nvPr/>
        </p:nvGrpSpPr>
        <p:grpSpPr>
          <a:xfrm>
            <a:off x="357158" y="428604"/>
            <a:ext cx="1440000" cy="1440000"/>
            <a:chOff x="509558" y="581004"/>
            <a:chExt cx="1440000" cy="1440000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509558" y="581004"/>
              <a:ext cx="1440000" cy="144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pic>
          <p:nvPicPr>
            <p:cNvPr id="19458" name="Picture 2" descr="https://cdn1.flamp.ru/5cd68723284e91c449e703e367781f86_1920.png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642910" y="714356"/>
              <a:ext cx="1154248" cy="1262460"/>
            </a:xfrm>
            <a:prstGeom prst="rect">
              <a:avLst/>
            </a:prstGeom>
            <a:noFill/>
          </p:spPr>
        </p:pic>
      </p:grpSp>
      <p:sp>
        <p:nvSpPr>
          <p:cNvPr id="4" name="Прямоугольник 3"/>
          <p:cNvSpPr/>
          <p:nvPr/>
        </p:nvSpPr>
        <p:spPr>
          <a:xfrm>
            <a:off x="357158" y="428604"/>
            <a:ext cx="1440000" cy="144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57158" y="2643182"/>
            <a:ext cx="1440000" cy="144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57158" y="4786322"/>
            <a:ext cx="1440000" cy="144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11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143108" y="428604"/>
            <a:ext cx="1440000" cy="144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143108" y="2643182"/>
            <a:ext cx="1440000" cy="144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143108" y="4786322"/>
            <a:ext cx="1440000" cy="144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12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000496" y="500042"/>
            <a:ext cx="1440000" cy="144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000496" y="2643182"/>
            <a:ext cx="1440000" cy="144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8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000496" y="4786322"/>
            <a:ext cx="1440000" cy="144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13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429520" y="488802"/>
            <a:ext cx="1440000" cy="144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7429520" y="2643182"/>
            <a:ext cx="1440000" cy="144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10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7429520" y="4786322"/>
            <a:ext cx="1440000" cy="144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15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715008" y="488802"/>
            <a:ext cx="1440000" cy="144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5715008" y="2643182"/>
            <a:ext cx="1440000" cy="144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9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715008" y="4786322"/>
            <a:ext cx="1440000" cy="144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14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476" name="AutoShape 20" descr="https://3.bp.blogspot.com/-SyjA7pUcp54/X0HHMe8hc-I/AAAAAAACIuQ/lGDr_ClJMd0uDRalPGc99VTQeTBq3KVlwCLcBGAsYHQ/s1600/Platki-Raskraska-Dlia-Detei-10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88" name="AutoShape 32" descr="https://flyclipart.com/thumb2/free-lazy-cliparts-808285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s://pic.rutubelist.ru/video/f6/c5/f6c570bc129bd7dc3dac2f45848d88a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8251089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sun9-72.userapi.com/impg/7Jph9dRRXzI6R1T8Pc1s-uwBxA0XvfELebjMMQ/73jnpur24TQ.jpg?size=960x720&amp;quality=96&amp;sign=32cd60c1750b4b6eeb3423351843aaa0&amp;c_uniq_tag=97E5-RYzFmGuTOSrGY2z3mDXg6Yeh5JxrSzSJRl3uD8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42910" y="285728"/>
            <a:ext cx="7929618" cy="5947214"/>
          </a:xfrm>
          <a:prstGeom prst="rect">
            <a:avLst/>
          </a:prstGeom>
          <a:noFill/>
        </p:spPr>
      </p:pic>
      <p:pic>
        <p:nvPicPr>
          <p:cNvPr id="5" name="стук в двер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01090" y="6143644"/>
            <a:ext cx="428596" cy="4285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.yapx.cc/QY4V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59793" cy="6858000"/>
          </a:xfrm>
          <a:prstGeom prst="rect">
            <a:avLst/>
          </a:prstGeom>
          <a:noFill/>
        </p:spPr>
      </p:pic>
      <p:pic>
        <p:nvPicPr>
          <p:cNvPr id="10" name="буратин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643957" y="6357957"/>
            <a:ext cx="500043" cy="5000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89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s://catherineasquithgallery.com/uploads/posts/2021-03/1614593637_22-p-kniga-na-belom-fone-kartinki-4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56738">
            <a:off x="1643042" y="0"/>
            <a:ext cx="6000792" cy="647585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83720" y="1172271"/>
            <a:ext cx="459722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Школоведение </a:t>
            </a:r>
            <a:endParaRPr lang="ru-RU" sz="36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434" name="AutoShape 2" descr="https://top-fon.com/uploads/posts/2023-01/1674746561_top-fon-com-p-fon-dlya-prezentatsii-v-forme-knigi-11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6" name="Picture 4" descr="https://catherineasquithgallery.com/uploads/posts/2021-03/1614793232_103-p-fon-dlya-detskoi-knigi-12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85728"/>
            <a:ext cx="7559025" cy="5905488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285852" y="2500306"/>
            <a:ext cx="3214710" cy="25717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</a:t>
            </a:r>
            <a:r>
              <a:rPr kumimoji="0" lang="ru-RU" sz="3200" b="1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Школа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 — это классное место для ежегодной встречи мальчишек и девчонок от 7 до 10 лет».</a:t>
            </a:r>
            <a:br>
              <a:rPr kumimoji="0" lang="ru-RU" sz="3200" b="0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200" b="0" i="0" u="none" strike="noStrike" kern="1200" cap="none" spc="0" normalizeH="0" baseline="0" noProof="0" dirty="0" smtClean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429124" y="2500306"/>
            <a:ext cx="3214710" cy="25717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Правила поведения:</a:t>
            </a:r>
            <a:br>
              <a:rPr kumimoji="0" lang="ru-RU" sz="3200" b="0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Как только слышно в школе звонок - ученики кричат:</a:t>
            </a:r>
            <a:r>
              <a:rPr kumimoji="0" lang="ru-RU" sz="3200" b="0" i="0" u="none" strike="noStrike" kern="1200" cap="none" spc="0" normalizeH="0" noProof="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«УРА!»</a:t>
            </a:r>
            <a:r>
              <a:rPr kumimoji="0" lang="ru-RU" sz="3200" b="0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200" b="0" i="0" u="none" strike="noStrike" kern="1200" cap="none" spc="0" normalizeH="0" baseline="0" noProof="0" dirty="0" smtClean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РАСПИСАНИЕ УРОКОВ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/>
              <a:t>1 - Урок ПОЧТЕНИЯ</a:t>
            </a:r>
            <a:endParaRPr lang="ru-RU" sz="4000" dirty="0"/>
          </a:p>
          <a:p>
            <a:r>
              <a:rPr lang="ru-RU" sz="4000" b="1" dirty="0"/>
              <a:t>2 - Урок РИСКОВАНИЯ</a:t>
            </a:r>
            <a:endParaRPr lang="ru-RU" sz="4000" dirty="0"/>
          </a:p>
          <a:p>
            <a:r>
              <a:rPr lang="ru-RU" sz="4000" b="1" dirty="0"/>
              <a:t>3 - Урок ХОХОТАНИЯ</a:t>
            </a:r>
            <a:endParaRPr lang="ru-RU" sz="4000" dirty="0"/>
          </a:p>
          <a:p>
            <a:r>
              <a:rPr lang="ru-RU" sz="4000" b="1" dirty="0"/>
              <a:t>4 - Урок ОТМЕТКОЛОГИИ</a:t>
            </a:r>
            <a:endParaRPr lang="ru-RU" sz="4000" dirty="0"/>
          </a:p>
          <a:p>
            <a:r>
              <a:rPr lang="ru-RU" sz="4000" b="1" dirty="0"/>
              <a:t>5 - Урок ГАДАКТИКИ</a:t>
            </a:r>
            <a:endParaRPr lang="ru-RU" sz="4000" dirty="0"/>
          </a:p>
          <a:p>
            <a:r>
              <a:rPr lang="ru-RU" sz="4000" b="1" dirty="0"/>
              <a:t>6 - Урок </a:t>
            </a:r>
            <a:r>
              <a:rPr lang="ru-RU" sz="4000" b="1" dirty="0" smtClean="0"/>
              <a:t>ПОЗДРАВЛЯТИКИ</a:t>
            </a:r>
            <a:endParaRPr lang="ru-RU" sz="4000" dirty="0"/>
          </a:p>
          <a:p>
            <a:pPr marL="514350" indent="-514350">
              <a:buFont typeface="+mj-lt"/>
              <a:buAutoNum type="arabicPeriod"/>
            </a:pP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72132" y="357166"/>
            <a:ext cx="2471726" cy="1714512"/>
          </a:xfrm>
        </p:spPr>
        <p:txBody>
          <a:bodyPr>
            <a:normAutofit/>
          </a:bodyPr>
          <a:lstStyle/>
          <a:p>
            <a:r>
              <a:rPr lang="ru-RU" sz="9600" dirty="0" smtClean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9600" dirty="0">
              <a:ln w="18415" cmpd="sng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928662" y="1357298"/>
            <a:ext cx="2471726" cy="1714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0" i="0" u="none" strike="noStrike" kern="1200" cap="none" spc="0" normalizeH="0" baseline="0" noProof="0" dirty="0" smtClean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</a:t>
            </a: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3643306" y="2285992"/>
            <a:ext cx="2471726" cy="1714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0" i="0" u="none" strike="noStrike" kern="1200" cap="none" spc="0" normalizeH="0" baseline="0" noProof="0" dirty="0" smtClean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</a:t>
            </a:r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6357950" y="3643314"/>
            <a:ext cx="2471726" cy="1714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0" i="0" u="none" strike="noStrike" kern="1200" cap="none" spc="0" normalizeH="0" baseline="0" noProof="0" dirty="0" smtClean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</a:t>
            </a: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1714480" y="4143380"/>
            <a:ext cx="2471726" cy="1714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0" i="0" u="none" strike="noStrike" kern="1200" cap="none" spc="0" normalizeH="0" baseline="0" noProof="0" dirty="0" smtClean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К</a:t>
            </a:r>
          </a:p>
        </p:txBody>
      </p:sp>
      <p:sp>
        <p:nvSpPr>
          <p:cNvPr id="9" name="Заголовок 3"/>
          <p:cNvSpPr txBox="1">
            <a:spLocks/>
          </p:cNvSpPr>
          <p:nvPr/>
        </p:nvSpPr>
        <p:spPr>
          <a:xfrm>
            <a:off x="6357950" y="1928802"/>
            <a:ext cx="2471726" cy="1714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0" i="0" u="none" strike="noStrike" kern="1200" cap="none" spc="0" normalizeH="0" baseline="0" noProof="0" dirty="0" smtClean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Щ</a:t>
            </a:r>
          </a:p>
        </p:txBody>
      </p:sp>
      <p:sp>
        <p:nvSpPr>
          <p:cNvPr id="10" name="Заголовок 3"/>
          <p:cNvSpPr txBox="1">
            <a:spLocks/>
          </p:cNvSpPr>
          <p:nvPr/>
        </p:nvSpPr>
        <p:spPr>
          <a:xfrm>
            <a:off x="0" y="2428868"/>
            <a:ext cx="2471726" cy="1714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0" i="0" u="none" strike="noStrike" kern="1200" cap="none" spc="0" normalizeH="0" baseline="0" noProof="0" dirty="0" smtClean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Г</a:t>
            </a:r>
          </a:p>
        </p:txBody>
      </p:sp>
      <p:sp>
        <p:nvSpPr>
          <p:cNvPr id="11" name="Заголовок 3"/>
          <p:cNvSpPr txBox="1">
            <a:spLocks/>
          </p:cNvSpPr>
          <p:nvPr/>
        </p:nvSpPr>
        <p:spPr>
          <a:xfrm>
            <a:off x="6672274" y="5143488"/>
            <a:ext cx="2471726" cy="1714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0" i="0" u="none" strike="noStrike" kern="1200" cap="none" spc="0" normalizeH="0" baseline="0" noProof="0" dirty="0" smtClean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</a:t>
            </a:r>
          </a:p>
        </p:txBody>
      </p:sp>
      <p:sp>
        <p:nvSpPr>
          <p:cNvPr id="12" name="Заголовок 3"/>
          <p:cNvSpPr txBox="1">
            <a:spLocks/>
          </p:cNvSpPr>
          <p:nvPr/>
        </p:nvSpPr>
        <p:spPr>
          <a:xfrm>
            <a:off x="3643306" y="714356"/>
            <a:ext cx="2471726" cy="1714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0" i="0" u="none" strike="noStrike" kern="1200" cap="none" spc="0" normalizeH="0" baseline="0" noProof="0" dirty="0" smtClean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Е</a:t>
            </a:r>
          </a:p>
        </p:txBody>
      </p:sp>
      <p:sp>
        <p:nvSpPr>
          <p:cNvPr id="13" name="Заголовок 3"/>
          <p:cNvSpPr txBox="1">
            <a:spLocks/>
          </p:cNvSpPr>
          <p:nvPr/>
        </p:nvSpPr>
        <p:spPr>
          <a:xfrm>
            <a:off x="3786182" y="4929198"/>
            <a:ext cx="2471726" cy="1714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0" i="0" u="none" strike="noStrike" kern="1200" cap="none" spc="0" normalizeH="0" baseline="0" noProof="0" dirty="0" smtClean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</a:t>
            </a:r>
          </a:p>
        </p:txBody>
      </p:sp>
      <p:sp>
        <p:nvSpPr>
          <p:cNvPr id="14" name="Заголовок 3"/>
          <p:cNvSpPr txBox="1">
            <a:spLocks/>
          </p:cNvSpPr>
          <p:nvPr/>
        </p:nvSpPr>
        <p:spPr>
          <a:xfrm>
            <a:off x="214282" y="4857760"/>
            <a:ext cx="2471726" cy="1714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0" i="0" u="none" strike="noStrike" kern="1200" cap="none" spc="0" normalizeH="0" baseline="0" noProof="0" dirty="0" smtClean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</a:t>
            </a:r>
          </a:p>
        </p:txBody>
      </p:sp>
      <p:sp>
        <p:nvSpPr>
          <p:cNvPr id="15" name="Заголовок 3"/>
          <p:cNvSpPr txBox="1">
            <a:spLocks/>
          </p:cNvSpPr>
          <p:nvPr/>
        </p:nvSpPr>
        <p:spPr>
          <a:xfrm>
            <a:off x="2357422" y="0"/>
            <a:ext cx="2471726" cy="1714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0" i="0" u="none" strike="noStrike" kern="1200" cap="none" spc="0" normalizeH="0" baseline="0" noProof="0" dirty="0" smtClean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Я</a:t>
            </a:r>
          </a:p>
        </p:txBody>
      </p:sp>
      <p:sp>
        <p:nvSpPr>
          <p:cNvPr id="16" name="Заголовок 3"/>
          <p:cNvSpPr txBox="1">
            <a:spLocks/>
          </p:cNvSpPr>
          <p:nvPr/>
        </p:nvSpPr>
        <p:spPr>
          <a:xfrm>
            <a:off x="0" y="0"/>
            <a:ext cx="2471726" cy="1714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0" i="0" u="none" strike="noStrike" kern="1200" cap="none" spc="0" normalizeH="0" baseline="0" noProof="0" dirty="0" smtClean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РАСПИСАНИЕ УРОКОВ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/>
              <a:t>1 - Урок ПОЧТЕНИЯ</a:t>
            </a:r>
            <a:endParaRPr lang="ru-RU" sz="4000" dirty="0"/>
          </a:p>
          <a:p>
            <a:r>
              <a:rPr lang="ru-RU" sz="4000" b="1" dirty="0"/>
              <a:t>2 - Урок РИСКОВАНИЯ</a:t>
            </a:r>
            <a:endParaRPr lang="ru-RU" sz="4000" dirty="0"/>
          </a:p>
          <a:p>
            <a:r>
              <a:rPr lang="ru-RU" sz="4000" b="1" dirty="0"/>
              <a:t>3 - Урок ХОХОТАНИЯ</a:t>
            </a:r>
            <a:endParaRPr lang="ru-RU" sz="4000" dirty="0"/>
          </a:p>
          <a:p>
            <a:r>
              <a:rPr lang="ru-RU" sz="4000" b="1" dirty="0"/>
              <a:t>4 - Урок ОТМЕТКОЛОГИИ</a:t>
            </a:r>
            <a:endParaRPr lang="ru-RU" sz="4000" dirty="0"/>
          </a:p>
          <a:p>
            <a:r>
              <a:rPr lang="ru-RU" sz="4000" b="1" dirty="0"/>
              <a:t>5 - Урок ГАДАКТИКИ</a:t>
            </a:r>
            <a:endParaRPr lang="ru-RU" sz="4000" dirty="0"/>
          </a:p>
          <a:p>
            <a:r>
              <a:rPr lang="ru-RU" sz="4000" b="1" dirty="0"/>
              <a:t>6 - Урок </a:t>
            </a:r>
            <a:r>
              <a:rPr lang="ru-RU" sz="4000" b="1" dirty="0" smtClean="0"/>
              <a:t>ПОЗДРАВЛЯТИКИ</a:t>
            </a:r>
            <a:endParaRPr lang="ru-RU" sz="4000" dirty="0"/>
          </a:p>
          <a:p>
            <a:pPr marL="514350" indent="-514350">
              <a:buFont typeface="+mj-lt"/>
              <a:buAutoNum type="arabicPeriod"/>
            </a:pP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118</Words>
  <Application>Microsoft Office PowerPoint</Application>
  <PresentationFormat>Экран (4:3)</PresentationFormat>
  <Paragraphs>58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РАСПИСАНИЕ УРОКОВ</vt:lpstr>
      <vt:lpstr>Л</vt:lpstr>
      <vt:lpstr>РАСПИСАНИЕ УРОКОВ</vt:lpstr>
      <vt:lpstr>3</vt:lpstr>
      <vt:lpstr>РАСПИСАНИЕ УРОКОВ</vt:lpstr>
      <vt:lpstr>Слайд 12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BARS</dc:creator>
  <cp:lastModifiedBy>BARS</cp:lastModifiedBy>
  <cp:revision>22</cp:revision>
  <dcterms:created xsi:type="dcterms:W3CDTF">2023-08-31T15:57:51Z</dcterms:created>
  <dcterms:modified xsi:type="dcterms:W3CDTF">2023-08-31T21:32:56Z</dcterms:modified>
</cp:coreProperties>
</file>