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C8699-1F27-4121-A808-8F65CB0EF644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556219C9-B01C-40BA-A994-00311A6FA92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6170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C8699-1F27-4121-A808-8F65CB0EF644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219C9-B01C-40BA-A994-00311A6FA928}" type="slidenum">
              <a:rPr lang="ru-RU" smtClean="0"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6541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C8699-1F27-4121-A808-8F65CB0EF644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219C9-B01C-40BA-A994-00311A6FA92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4015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C8699-1F27-4121-A808-8F65CB0EF644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219C9-B01C-40BA-A994-00311A6FA928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7014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C8699-1F27-4121-A808-8F65CB0EF644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219C9-B01C-40BA-A994-00311A6FA92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5681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C8699-1F27-4121-A808-8F65CB0EF644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219C9-B01C-40BA-A994-00311A6FA928}" type="slidenum">
              <a:rPr lang="ru-RU" smtClean="0"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9228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C8699-1F27-4121-A808-8F65CB0EF644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219C9-B01C-40BA-A994-00311A6FA928}" type="slidenum">
              <a:rPr lang="ru-RU" smtClean="0"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5326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C8699-1F27-4121-A808-8F65CB0EF644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219C9-B01C-40BA-A994-00311A6FA928}" type="slidenum">
              <a:rPr lang="ru-RU" smtClean="0"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4081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C8699-1F27-4121-A808-8F65CB0EF644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219C9-B01C-40BA-A994-00311A6FA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480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C8699-1F27-4121-A808-8F65CB0EF644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219C9-B01C-40BA-A994-00311A6FA928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4891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83DC8699-1F27-4121-A808-8F65CB0EF644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219C9-B01C-40BA-A994-00311A6FA928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1357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DC8699-1F27-4121-A808-8F65CB0EF644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556219C9-B01C-40BA-A994-00311A6FA928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4708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microsoft.com/office/2007/relationships/hdphoto" Target="../media/hdphoto4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hdphoto" Target="../media/hdphoto8.wdp"/><Relationship Id="rId7" Type="http://schemas.microsoft.com/office/2007/relationships/hdphoto" Target="../media/hdphoto9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microsoft.com/office/2007/relationships/hdphoto" Target="../media/hdphoto11.wdp"/><Relationship Id="rId5" Type="http://schemas.openxmlformats.org/officeDocument/2006/relationships/image" Target="../media/image20.png"/><Relationship Id="rId10" Type="http://schemas.openxmlformats.org/officeDocument/2006/relationships/image" Target="../media/image23.png"/><Relationship Id="rId4" Type="http://schemas.openxmlformats.org/officeDocument/2006/relationships/image" Target="../media/image19.png"/><Relationship Id="rId9" Type="http://schemas.microsoft.com/office/2007/relationships/hdphoto" Target="../media/hdphoto10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6.wdp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34405" y="810611"/>
            <a:ext cx="8637073" cy="2541431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Профессии людей экстренных служб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61" b="89844" l="3125" r="97461">
                        <a14:backgroundMark x1="52539" y1="21094" x2="52539" y2="21094"/>
                        <a14:backgroundMark x1="43359" y1="18945" x2="43359" y2="18945"/>
                        <a14:backgroundMark x1="39453" y1="22461" x2="39453" y2="22461"/>
                        <a14:backgroundMark x1="34766" y1="22656" x2="34766" y2="226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164868" y="-357075"/>
            <a:ext cx="2395451" cy="2392680"/>
          </a:xfrm>
          <a:prstGeom prst="rect">
            <a:avLst/>
          </a:prstGeom>
        </p:spPr>
      </p:pic>
      <p:pic>
        <p:nvPicPr>
          <p:cNvPr id="1028" name="Picture 4" descr="http://fotos.verwaltungsportal.de/seitengenerator/gross/1630_3160_1_r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99" b="98516" l="4925" r="952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4426" y="3747990"/>
            <a:ext cx="2952404" cy="2375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gas-kvas.com/uploads/posts/2023-02/1676709825_gas-kvas-com-p-mashina-skoroi-pomoshchi-risunok-detskii-2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876" b="99509" l="19867" r="100000">
                        <a14:foregroundMark x1="47000" y1="61591" x2="47000" y2="61591"/>
                        <a14:foregroundMark x1="39467" y1="67092" x2="39467" y2="67092"/>
                        <a14:foregroundMark x1="29133" y1="47937" x2="29133" y2="47937"/>
                        <a14:foregroundMark x1="41867" y1="40275" x2="41867" y2="40275"/>
                        <a14:foregroundMark x1="40800" y1="24656" x2="40800" y2="24656"/>
                        <a14:foregroundMark x1="39133" y1="37328" x2="39133" y2="37328"/>
                        <a14:foregroundMark x1="32933" y1="38310" x2="32933" y2="38310"/>
                        <a14:foregroundMark x1="47667" y1="44892" x2="47667" y2="44892"/>
                        <a14:foregroundMark x1="51133" y1="27701" x2="51133" y2="27701"/>
                        <a14:foregroundMark x1="36333" y1="26130" x2="36333" y2="26130"/>
                        <a14:foregroundMark x1="37400" y1="26130" x2="37400" y2="26130"/>
                        <a14:foregroundMark x1="31533" y1="24656" x2="31533" y2="24656"/>
                        <a14:foregroundMark x1="28800" y1="17092" x2="28800" y2="17092"/>
                        <a14:foregroundMark x1="27800" y1="24165" x2="27800" y2="24165"/>
                        <a14:foregroundMark x1="25000" y1="40864" x2="25000" y2="40864"/>
                        <a14:foregroundMark x1="26400" y1="50982" x2="26400" y2="50982"/>
                        <a14:foregroundMark x1="64133" y1="66601" x2="64133" y2="66601"/>
                        <a14:foregroundMark x1="60400" y1="62083" x2="60400" y2="62083"/>
                        <a14:foregroundMark x1="60400" y1="56483" x2="60400" y2="56483"/>
                        <a14:foregroundMark x1="55600" y1="59037" x2="55600" y2="59037"/>
                        <a14:foregroundMark x1="72067" y1="67092" x2="72067" y2="67092"/>
                        <a14:foregroundMark x1="66200" y1="69646" x2="66200" y2="69646"/>
                        <a14:foregroundMark x1="73400" y1="82318" x2="73400" y2="82318"/>
                        <a14:foregroundMark x1="75467" y1="80747" x2="75467" y2="807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83116"/>
            <a:ext cx="2421824" cy="1643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sdelanounas.ru/i/d/3/d/f_d3d3LmFtbWFya2V0LnJ1L2NvbXBvbmVudHMvY29tX2pzaG9wcGluZy9maWxlcy9pbWdfcHJvZHVjdHMvZnVsbF92YXotMjMyOS1tY2hzLTEuanBn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689" b="8976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0161" y="-167581"/>
            <a:ext cx="2945072" cy="2013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auto-plant.ru/upload/iblock/3fb/3fb022333255819328fb4c12feb6484e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70" t="25335" r="16087" b="10672"/>
          <a:stretch/>
        </p:blipFill>
        <p:spPr bwMode="auto">
          <a:xfrm>
            <a:off x="4041489" y="4263228"/>
            <a:ext cx="3784502" cy="1859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234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5637" y="556954"/>
            <a:ext cx="30673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omic Sans MS" panose="030F0702030302020204" pitchFamily="66" charset="0"/>
              </a:rPr>
              <a:t>1 2 3 4 5 </a:t>
            </a:r>
            <a:endParaRPr lang="ru-RU" sz="4000" b="1" dirty="0"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18" b="96029" l="2889" r="99222">
                        <a14:foregroundMark x1="29889" y1="20147" x2="29889" y2="20147"/>
                        <a14:foregroundMark x1="67556" y1="57794" x2="67556" y2="57794"/>
                        <a14:foregroundMark x1="59000" y1="67353" x2="59000" y2="67353"/>
                        <a14:foregroundMark x1="73667" y1="66176" x2="73667" y2="66176"/>
                        <a14:foregroundMark x1="77444" y1="66176" x2="77444" y2="66176"/>
                        <a14:foregroundMark x1="81111" y1="70294" x2="81111" y2="70294"/>
                        <a14:foregroundMark x1="84333" y1="72059" x2="84556" y2="72059"/>
                        <a14:foregroundMark x1="88667" y1="77353" x2="88667" y2="77353"/>
                        <a14:foregroundMark x1="90667" y1="81324" x2="90667" y2="8132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5637" y="1828107"/>
            <a:ext cx="3211137" cy="24261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58187">
            <a:off x="3987088" y="501994"/>
            <a:ext cx="2815244" cy="28152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96541" y="3249472"/>
            <a:ext cx="2954484" cy="26775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847" b="94252" l="22717" r="8608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78873" y="-440213"/>
            <a:ext cx="5501443" cy="65538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38" b="99063" l="1119" r="98658">
                        <a14:foregroundMark x1="63087" y1="20625" x2="63087" y2="20625"/>
                        <a14:foregroundMark x1="74720" y1="15000" x2="74720" y2="15000"/>
                        <a14:foregroundMark x1="79866" y1="12188" x2="79866" y2="12188"/>
                        <a14:foregroundMark x1="82550" y1="13125" x2="82550" y2="13125"/>
                        <a14:foregroundMark x1="76957" y1="8438" x2="76957" y2="8438"/>
                        <a14:foregroundMark x1="71365" y1="14063" x2="71365" y2="14063"/>
                        <a14:foregroundMark x1="67338" y1="21563" x2="67338" y2="21563"/>
                        <a14:foregroundMark x1="14765" y1="62813" x2="14765" y2="62813"/>
                        <a14:foregroundMark x1="10962" y1="60313" x2="10962" y2="60313"/>
                        <a14:foregroundMark x1="11857" y1="65000" x2="11857" y2="65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26772" y="4049944"/>
            <a:ext cx="2328712" cy="16670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5333">
                        <a14:foregroundMark x1="53500" y1="17167" x2="53500" y2="17167"/>
                        <a14:foregroundMark x1="54083" y1="22583" x2="54083" y2="22583"/>
                        <a14:foregroundMark x1="52833" y1="19833" x2="52833" y2="19833"/>
                        <a14:foregroundMark x1="53167" y1="26417" x2="53167" y2="26417"/>
                        <a14:foregroundMark x1="53500" y1="29000" x2="53500" y2="29000"/>
                        <a14:foregroundMark x1="53500" y1="31083" x2="53500" y2="31083"/>
                        <a14:foregroundMark x1="53500" y1="32750" x2="53500" y2="32750"/>
                        <a14:foregroundMark x1="53500" y1="34250" x2="53500" y2="34250"/>
                        <a14:foregroundMark x1="69250" y1="15000" x2="69250" y2="15000"/>
                        <a14:foregroundMark x1="85917" y1="32000" x2="85917" y2="32000"/>
                        <a14:foregroundMark x1="86833" y1="49000" x2="86833" y2="49000"/>
                        <a14:foregroundMark x1="82917" y1="66417" x2="82917" y2="6641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12838" y="818526"/>
            <a:ext cx="2182180" cy="2182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77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917" r="100000">
                        <a14:foregroundMark x1="71086" y1="50571" x2="71086" y2="50571"/>
                        <a14:foregroundMark x1="81470" y1="38662" x2="81470" y2="38662"/>
                        <a14:foregroundMark x1="98403" y1="30832" x2="98403" y2="3083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024" y="2803740"/>
            <a:ext cx="3406612" cy="3335867"/>
          </a:xfrm>
          <a:prstGeom prst="rect">
            <a:avLst/>
          </a:prstGeom>
        </p:spPr>
      </p:pic>
      <p:pic>
        <p:nvPicPr>
          <p:cNvPr id="2050" name="Picture 2" descr="http://pickimage.ru/wp-content/uploads/images/detskie/aibolite/aibolit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8" b="99499" l="1429" r="97429">
                        <a14:foregroundMark x1="61286" y1="10165" x2="61286" y2="10165"/>
                        <a14:foregroundMark x1="38000" y1="12956" x2="38000" y2="12956"/>
                        <a14:foregroundMark x1="40571" y1="9664" x2="40571" y2="9664"/>
                        <a14:foregroundMark x1="53143" y1="7087" x2="53143" y2="7087"/>
                        <a14:foregroundMark x1="25857" y1="21331" x2="25857" y2="21331"/>
                        <a14:foregroundMark x1="28429" y1="16750" x2="28429" y2="16750"/>
                        <a14:foregroundMark x1="32000" y1="16750" x2="32000" y2="16750"/>
                        <a14:foregroundMark x1="16714" y1="21832" x2="16714" y2="21832"/>
                        <a14:foregroundMark x1="37571" y1="27416" x2="37571" y2="27416"/>
                        <a14:foregroundMark x1="46143" y1="26628" x2="46143" y2="26628"/>
                        <a14:foregroundMark x1="77000" y1="24839" x2="77000" y2="24839"/>
                        <a14:foregroundMark x1="56714" y1="22620" x2="56714" y2="22620"/>
                        <a14:foregroundMark x1="59857" y1="32212" x2="59857" y2="32212"/>
                        <a14:foregroundMark x1="74000" y1="17251" x2="74000" y2="172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9494" y="2699589"/>
            <a:ext cx="1671515" cy="3335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cfmir.host.webasyst.com/wa-data/public/shop/products/71/08/30871/images/13207/13207.750x0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804" b="94138" l="5200" r="950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36" t="1517" r="4402" b="1703"/>
          <a:stretch/>
        </p:blipFill>
        <p:spPr bwMode="auto">
          <a:xfrm>
            <a:off x="3502660" y="2336800"/>
            <a:ext cx="2980786" cy="3750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xn----btbkuafficgcbbqc2ai.xn--p1ai/images/kisspng-24-7-trades-ltd-gas-technology-engineering-clip-ar-mendel-plumbing-and-heating-247-service-5b3d210e85fa90.3728755415307328145488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652264" y="2699589"/>
            <a:ext cx="2960615" cy="3440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11866" y="1997559"/>
            <a:ext cx="986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01</a:t>
            </a:r>
            <a:endParaRPr lang="ru-RU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93038" y="1959457"/>
            <a:ext cx="10960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02</a:t>
            </a:r>
            <a:endParaRPr lang="ru-RU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14080" y="1959457"/>
            <a:ext cx="14464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03</a:t>
            </a:r>
            <a:endParaRPr lang="ru-RU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809017" y="1959456"/>
            <a:ext cx="18038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04</a:t>
            </a:r>
            <a:endParaRPr lang="ru-RU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8030" y="377081"/>
            <a:ext cx="25476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В огне и дыму</a:t>
            </a:r>
          </a:p>
          <a:p>
            <a:r>
              <a:rPr lang="ru-RU" dirty="0">
                <a:latin typeface="Comic Sans MS" panose="030F0702030302020204" pitchFamily="66" charset="0"/>
              </a:rPr>
              <a:t>Он идёт среди жара,</a:t>
            </a:r>
          </a:p>
          <a:p>
            <a:r>
              <a:rPr lang="ru-RU" dirty="0">
                <a:latin typeface="Comic Sans MS" panose="030F0702030302020204" pitchFamily="66" charset="0"/>
              </a:rPr>
              <a:t>Спасая людей</a:t>
            </a:r>
          </a:p>
          <a:p>
            <a:r>
              <a:rPr lang="ru-RU" dirty="0">
                <a:latin typeface="Comic Sans MS" panose="030F0702030302020204" pitchFamily="66" charset="0"/>
              </a:rPr>
              <a:t>И дома от пожара!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081251" y="293458"/>
            <a:ext cx="340219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Полицейский защищает</a:t>
            </a:r>
          </a:p>
          <a:p>
            <a:r>
              <a:rPr lang="ru-RU" dirty="0">
                <a:latin typeface="Comic Sans MS" panose="030F0702030302020204" pitchFamily="66" charset="0"/>
              </a:rPr>
              <a:t>Нашу честь и наш покой,</a:t>
            </a:r>
          </a:p>
          <a:p>
            <a:r>
              <a:rPr lang="ru-RU" dirty="0">
                <a:latin typeface="Comic Sans MS" panose="030F0702030302020204" pitchFamily="66" charset="0"/>
              </a:rPr>
              <a:t>И на службу заступает</a:t>
            </a:r>
          </a:p>
          <a:p>
            <a:r>
              <a:rPr lang="ru-RU" dirty="0">
                <a:latin typeface="Comic Sans MS" panose="030F0702030302020204" pitchFamily="66" charset="0"/>
              </a:rPr>
              <a:t>В час дневной и в час ночной.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201571" y="39797"/>
            <a:ext cx="312530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Белый халат, красный крест на груди,</a:t>
            </a:r>
          </a:p>
          <a:p>
            <a:r>
              <a:rPr lang="ru-RU" dirty="0">
                <a:latin typeface="Comic Sans MS" panose="030F0702030302020204" pitchFamily="66" charset="0"/>
              </a:rPr>
              <a:t>С сиреной машина летит впереди.</a:t>
            </a:r>
          </a:p>
          <a:p>
            <a:r>
              <a:rPr lang="ru-RU" dirty="0">
                <a:latin typeface="Comic Sans MS" panose="030F0702030302020204" pitchFamily="66" charset="0"/>
              </a:rPr>
              <a:t>На скорой приедет, полечит, спасёт,</a:t>
            </a:r>
          </a:p>
          <a:p>
            <a:r>
              <a:rPr lang="ru-RU" dirty="0">
                <a:latin typeface="Comic Sans MS" panose="030F0702030302020204" pitchFamily="66" charset="0"/>
              </a:rPr>
              <a:t>03 ты позвонишь, и врач к вам придёт.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71857" y="293458"/>
            <a:ext cx="2078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04 – помнить нужно!</a:t>
            </a:r>
          </a:p>
          <a:p>
            <a:r>
              <a:rPr lang="ru-RU" dirty="0" smtClean="0">
                <a:latin typeface="Comic Sans MS" panose="030F0702030302020204" pitchFamily="66" charset="0"/>
              </a:rPr>
              <a:t>Это газовая служба!</a:t>
            </a:r>
            <a:endParaRPr lang="ru-RU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41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89688" y="0"/>
            <a:ext cx="3702312" cy="1049235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latin typeface="Comic Sans MS" panose="030F0702030302020204" pitchFamily="66" charset="0"/>
              </a:rPr>
              <a:t>1. Загадки</a:t>
            </a:r>
            <a:endParaRPr lang="ru-RU" sz="4400" b="1" dirty="0"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6982" y="135513"/>
            <a:ext cx="282909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Comic Sans MS" panose="030F0702030302020204" pitchFamily="66" charset="0"/>
              </a:rPr>
              <a:t>Кто в дни болезней</a:t>
            </a:r>
          </a:p>
          <a:p>
            <a:r>
              <a:rPr lang="ru-RU" sz="2000" b="1" dirty="0">
                <a:latin typeface="Comic Sans MS" panose="030F0702030302020204" pitchFamily="66" charset="0"/>
              </a:rPr>
              <a:t>Всех полезней</a:t>
            </a:r>
          </a:p>
          <a:p>
            <a:r>
              <a:rPr lang="ru-RU" sz="2000" b="1" dirty="0">
                <a:latin typeface="Comic Sans MS" panose="030F0702030302020204" pitchFamily="66" charset="0"/>
              </a:rPr>
              <a:t>И лечит нас от всех</a:t>
            </a:r>
          </a:p>
          <a:p>
            <a:r>
              <a:rPr lang="ru-RU" sz="2000" b="1" dirty="0">
                <a:latin typeface="Comic Sans MS" panose="030F0702030302020204" pitchFamily="66" charset="0"/>
              </a:rPr>
              <a:t>Болезней?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8384" y="1893310"/>
            <a:ext cx="6341225" cy="41482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9940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171" y="204693"/>
            <a:ext cx="36271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Если вдруг пожар случится, Кто быстрее всех примчится. На машине ярко-красной, Чтоб залить огонь опасный?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250" y="1883439"/>
            <a:ext cx="7256010" cy="4215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4141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8545" y="141008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Ходит в форме, с кобурой! Посреди ночного мрака Где-то кража или драка? Сразу по «102» звоните, Папу моего зовите! (</a:t>
            </a:r>
            <a:r>
              <a:rPr lang="ru-RU" dirty="0" smtClean="0">
                <a:latin typeface="Comic Sans MS" panose="030F0702030302020204" pitchFamily="66" charset="0"/>
              </a:rPr>
              <a:t>Полицейский)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9246" y="1886210"/>
            <a:ext cx="5999365" cy="424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6350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4837" y="958770"/>
            <a:ext cx="6039693" cy="4458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1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2049" y="356235"/>
            <a:ext cx="7953895" cy="5421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5366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pichold.ru/wp-content/uploads/2021/07/9-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8121" y="365760"/>
            <a:ext cx="7620000" cy="5715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565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7292"/>
          <a:stretch/>
        </p:blipFill>
        <p:spPr>
          <a:xfrm>
            <a:off x="3584921" y="347057"/>
            <a:ext cx="4027892" cy="50728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9653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83</TotalTime>
  <Words>154</Words>
  <Application>Microsoft Office PowerPoint</Application>
  <PresentationFormat>Широкоэкранный</PresentationFormat>
  <Paragraphs>27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Comic Sans MS</vt:lpstr>
      <vt:lpstr>Gill Sans MT</vt:lpstr>
      <vt:lpstr>Gallery</vt:lpstr>
      <vt:lpstr>Профессии людей экстренных служб</vt:lpstr>
      <vt:lpstr>Презентация PowerPoint</vt:lpstr>
      <vt:lpstr>1. Загадки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Профессии людей экстренных служб</dc:title>
  <dc:creator>G Tony</dc:creator>
  <cp:lastModifiedBy>G Tony</cp:lastModifiedBy>
  <cp:revision>9</cp:revision>
  <dcterms:created xsi:type="dcterms:W3CDTF">2024-02-04T12:24:40Z</dcterms:created>
  <dcterms:modified xsi:type="dcterms:W3CDTF">2024-02-04T13:48:35Z</dcterms:modified>
</cp:coreProperties>
</file>