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9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FECC-1FD6-460F-8AF4-B6AD45BAE3F0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19FC-48CD-46AB-A01E-A2B07A570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324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FECC-1FD6-460F-8AF4-B6AD45BAE3F0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19FC-48CD-46AB-A01E-A2B07A570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68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FECC-1FD6-460F-8AF4-B6AD45BAE3F0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19FC-48CD-46AB-A01E-A2B07A57087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5802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FECC-1FD6-460F-8AF4-B6AD45BAE3F0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19FC-48CD-46AB-A01E-A2B07A570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663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FECC-1FD6-460F-8AF4-B6AD45BAE3F0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19FC-48CD-46AB-A01E-A2B07A57087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7969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FECC-1FD6-460F-8AF4-B6AD45BAE3F0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19FC-48CD-46AB-A01E-A2B07A570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6825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FECC-1FD6-460F-8AF4-B6AD45BAE3F0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19FC-48CD-46AB-A01E-A2B07A570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539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FECC-1FD6-460F-8AF4-B6AD45BAE3F0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19FC-48CD-46AB-A01E-A2B07A570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484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FECC-1FD6-460F-8AF4-B6AD45BAE3F0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19FC-48CD-46AB-A01E-A2B07A570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950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FECC-1FD6-460F-8AF4-B6AD45BAE3F0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19FC-48CD-46AB-A01E-A2B07A570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372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FECC-1FD6-460F-8AF4-B6AD45BAE3F0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19FC-48CD-46AB-A01E-A2B07A570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979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FECC-1FD6-460F-8AF4-B6AD45BAE3F0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19FC-48CD-46AB-A01E-A2B07A570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665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FECC-1FD6-460F-8AF4-B6AD45BAE3F0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19FC-48CD-46AB-A01E-A2B07A570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289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FECC-1FD6-460F-8AF4-B6AD45BAE3F0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19FC-48CD-46AB-A01E-A2B07A570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22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FECC-1FD6-460F-8AF4-B6AD45BAE3F0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19FC-48CD-46AB-A01E-A2B07A570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177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219FC-48CD-46AB-A01E-A2B07A57087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6FECC-1FD6-460F-8AF4-B6AD45BAE3F0}" type="datetimeFigureOut">
              <a:rPr lang="ru-RU" smtClean="0"/>
              <a:t>28.01.2024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278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6FECC-1FD6-460F-8AF4-B6AD45BAE3F0}" type="datetimeFigureOut">
              <a:rPr lang="ru-RU" smtClean="0"/>
              <a:t>28.01.2024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AF219FC-48CD-46AB-A01E-A2B07A570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91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Животные севера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39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506" y="60960"/>
            <a:ext cx="10021146" cy="712124"/>
          </a:xfrm>
        </p:spPr>
        <p:txBody>
          <a:bodyPr/>
          <a:lstStyle/>
          <a:p>
            <a:r>
              <a:rPr lang="ru-RU" b="1" dirty="0" smtClean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3. Физкультминутка «СЕВЕРНЫЕ ОЛЕНИ»</a:t>
            </a:r>
            <a:endParaRPr lang="ru-RU" b="1" dirty="0">
              <a:ln w="22225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0011" y="988495"/>
            <a:ext cx="11026986" cy="3009927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400" b="1" dirty="0">
                <a:latin typeface="Comic Sans MS" panose="030F0702030302020204" pitchFamily="66" charset="0"/>
              </a:rPr>
              <a:t>Как олени резво скачем (Бег с высоким подниманием колен)</a:t>
            </a:r>
            <a:r>
              <a:rPr lang="ru-RU" sz="2400" b="1" dirty="0">
                <a:latin typeface="Comic Sans MS" panose="030F0702030302020204" pitchFamily="66" charset="0"/>
              </a:rPr>
              <a:t/>
            </a:r>
            <a:br>
              <a:rPr lang="ru-RU" sz="2400" b="1" dirty="0">
                <a:latin typeface="Comic Sans MS" panose="030F0702030302020204" pitchFamily="66" charset="0"/>
              </a:rPr>
            </a:br>
            <a:r>
              <a:rPr lang="ru-RU" sz="2400" b="1" dirty="0">
                <a:latin typeface="Comic Sans MS" panose="030F0702030302020204" pitchFamily="66" charset="0"/>
              </a:rPr>
              <a:t>И попрыгаем, как мячик. (Прыжки на месте на двух ногах)</a:t>
            </a:r>
            <a:r>
              <a:rPr lang="ru-RU" sz="2400" b="1" dirty="0">
                <a:latin typeface="Comic Sans MS" panose="030F0702030302020204" pitchFamily="66" charset="0"/>
              </a:rPr>
              <a:t/>
            </a:r>
            <a:br>
              <a:rPr lang="ru-RU" sz="2400" b="1" dirty="0">
                <a:latin typeface="Comic Sans MS" panose="030F0702030302020204" pitchFamily="66" charset="0"/>
              </a:rPr>
            </a:br>
            <a:r>
              <a:rPr lang="ru-RU" sz="2400" b="1" dirty="0">
                <a:latin typeface="Comic Sans MS" panose="030F0702030302020204" pitchFamily="66" charset="0"/>
              </a:rPr>
              <a:t>Как метель мы покружились, (Повернуться вокруг себя один раз)</a:t>
            </a:r>
            <a:r>
              <a:rPr lang="ru-RU" sz="2400" b="1" dirty="0">
                <a:latin typeface="Comic Sans MS" panose="030F0702030302020204" pitchFamily="66" charset="0"/>
              </a:rPr>
              <a:t/>
            </a:r>
            <a:br>
              <a:rPr lang="ru-RU" sz="2400" b="1" dirty="0">
                <a:latin typeface="Comic Sans MS" panose="030F0702030302020204" pitchFamily="66" charset="0"/>
              </a:rPr>
            </a:br>
            <a:r>
              <a:rPr lang="ru-RU" sz="2400" b="1" dirty="0">
                <a:latin typeface="Comic Sans MS" panose="030F0702030302020204" pitchFamily="66" charset="0"/>
              </a:rPr>
              <a:t>А теперь – остановились. (Остановиться)</a:t>
            </a:r>
            <a:r>
              <a:rPr lang="ru-RU" sz="2400" b="1" dirty="0">
                <a:latin typeface="Comic Sans MS" panose="030F0702030302020204" pitchFamily="66" charset="0"/>
              </a:rPr>
              <a:t/>
            </a:r>
            <a:br>
              <a:rPr lang="ru-RU" sz="2400" b="1" dirty="0">
                <a:latin typeface="Comic Sans MS" panose="030F0702030302020204" pitchFamily="66" charset="0"/>
              </a:rPr>
            </a:br>
            <a:r>
              <a:rPr lang="ru-RU" sz="2400" b="1" dirty="0">
                <a:latin typeface="Comic Sans MS" panose="030F0702030302020204" pitchFamily="66" charset="0"/>
              </a:rPr>
              <a:t>Мы немного отдохнём (Вдох – выдох 3 раза)</a:t>
            </a:r>
            <a:r>
              <a:rPr lang="ru-RU" sz="2400" b="1" dirty="0">
                <a:latin typeface="Comic Sans MS" panose="030F0702030302020204" pitchFamily="66" charset="0"/>
              </a:rPr>
              <a:t/>
            </a:r>
            <a:br>
              <a:rPr lang="ru-RU" sz="2400" b="1" dirty="0">
                <a:latin typeface="Comic Sans MS" panose="030F0702030302020204" pitchFamily="66" charset="0"/>
              </a:rPr>
            </a:br>
            <a:r>
              <a:rPr lang="ru-RU" sz="2400" b="1" dirty="0">
                <a:latin typeface="Comic Sans MS" panose="030F0702030302020204" pitchFamily="66" charset="0"/>
              </a:rPr>
              <a:t>И затем пешком пойдём. (Ходьба на месте)</a:t>
            </a:r>
            <a:r>
              <a:rPr lang="ru-RU" sz="2400" b="1" dirty="0">
                <a:latin typeface="Comic Sans MS" panose="030F0702030302020204" pitchFamily="66" charset="0"/>
              </a:rPr>
              <a:t/>
            </a:r>
            <a:br>
              <a:rPr lang="ru-RU" sz="2400" b="1" dirty="0">
                <a:latin typeface="Comic Sans MS" panose="030F0702030302020204" pitchFamily="66" charset="0"/>
              </a:rPr>
            </a:br>
            <a:r>
              <a:rPr lang="ru-RU" sz="2400" b="1" dirty="0">
                <a:latin typeface="Comic Sans MS" panose="030F0702030302020204" pitchFamily="66" charset="0"/>
              </a:rPr>
              <a:t>Опустили руки вниз</a:t>
            </a:r>
            <a:r>
              <a:rPr lang="ru-RU" sz="2400" b="1" dirty="0">
                <a:latin typeface="Comic Sans MS" panose="030F0702030302020204" pitchFamily="66" charset="0"/>
              </a:rPr>
              <a:t/>
            </a:r>
            <a:br>
              <a:rPr lang="ru-RU" sz="2400" b="1" dirty="0">
                <a:latin typeface="Comic Sans MS" panose="030F0702030302020204" pitchFamily="66" charset="0"/>
              </a:rPr>
            </a:br>
            <a:r>
              <a:rPr lang="ru-RU" sz="2400" b="1" dirty="0">
                <a:latin typeface="Comic Sans MS" panose="030F0702030302020204" pitchFamily="66" charset="0"/>
              </a:rPr>
              <a:t>И на льдинки все садись. (Присесть на импровизированные льдинки)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pic>
        <p:nvPicPr>
          <p:cNvPr id="8194" name="Picture 2" descr="https://cs8.livemaster.ru/storage/61/79/bb5c0fc9254ad3becb5f18942fs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837" y="3998422"/>
            <a:ext cx="7239000" cy="27146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28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972" y="0"/>
            <a:ext cx="9232977" cy="941876"/>
          </a:xfrm>
        </p:spPr>
        <p:txBody>
          <a:bodyPr/>
          <a:lstStyle/>
          <a:p>
            <a:r>
              <a:rPr lang="ru-RU" b="1" dirty="0" smtClean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4. Игра «Один - много»</a:t>
            </a:r>
            <a:endParaRPr lang="ru-RU" b="1" dirty="0">
              <a:ln w="22225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502" y="1049939"/>
            <a:ext cx="2901142" cy="1096899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1 2 3 4 5</a:t>
            </a:r>
            <a:endParaRPr lang="ru-RU" sz="44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9220" name="Picture 4" descr="https://img-fotki.yandex.ru/get/4000/42830165.38f/0_eadad_d8faf394_X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2" y="1753192"/>
            <a:ext cx="2695692" cy="4292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s://pngimg.com/uploads/polar_bear/polar_bear_PNG2350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08590" y="1049939"/>
            <a:ext cx="2901009" cy="2580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s://pictures.pibig.info/uploads/posts/2023-04/1680955837_pictures-pibig-info-p-morzh-risunok-dlya-detei-pinterest-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984" y="4692620"/>
            <a:ext cx="3367465" cy="195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https://pictures.pibig.info/uploads/posts/2023-04/1682017250_pictures-pibig-info-p-risunok-tyulenya-dlya-detei-vkontakte-2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9079" y="941876"/>
            <a:ext cx="2946123" cy="2593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2" name="Picture 16" descr="https://www.pngarts.com/files/3/Arctic-Fox-Transparent-Image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419" y="4171133"/>
            <a:ext cx="3677783" cy="247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4" name="Picture 18" descr="https://catherineasquithgallery.com/uploads/posts/2021-03/1614548046_11-p-sova-na-belom-fone-1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51541">
            <a:off x="5706977" y="2962947"/>
            <a:ext cx="3254976" cy="2011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6052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7" r="1943" b="6787"/>
          <a:stretch/>
        </p:blipFill>
        <p:spPr>
          <a:xfrm>
            <a:off x="0" y="99753"/>
            <a:ext cx="9611548" cy="6276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9700953" y="0"/>
            <a:ext cx="24910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Животные севера</a:t>
            </a:r>
            <a:endParaRPr lang="ru-RU" sz="3600" b="1" dirty="0">
              <a:ln w="22225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423862" y="1302248"/>
            <a:ext cx="282909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333333"/>
                </a:solidFill>
                <a:latin typeface="Comic Sans MS" panose="030F0702030302020204" pitchFamily="66" charset="0"/>
              </a:rPr>
              <a:t>Ветер, снег и лёд,</a:t>
            </a:r>
          </a:p>
          <a:p>
            <a:pPr algn="ctr"/>
            <a:r>
              <a:rPr lang="ru-RU" b="1" dirty="0">
                <a:solidFill>
                  <a:srgbClr val="333333"/>
                </a:solidFill>
                <a:latin typeface="Comic Sans MS" panose="030F0702030302020204" pitchFamily="66" charset="0"/>
              </a:rPr>
              <a:t>Не мечтай о теплоте.</a:t>
            </a:r>
          </a:p>
          <a:p>
            <a:pPr algn="ctr"/>
            <a:r>
              <a:rPr lang="ru-RU" b="1" dirty="0">
                <a:solidFill>
                  <a:srgbClr val="333333"/>
                </a:solidFill>
                <a:latin typeface="Comic Sans MS" panose="030F0702030302020204" pitchFamily="66" charset="0"/>
              </a:rPr>
              <a:t>Кто же там живёт</a:t>
            </a:r>
          </a:p>
          <a:p>
            <a:pPr algn="ctr"/>
            <a:r>
              <a:rPr lang="ru-RU" b="1" dirty="0">
                <a:solidFill>
                  <a:srgbClr val="333333"/>
                </a:solidFill>
                <a:latin typeface="Comic Sans MS" panose="030F0702030302020204" pitchFamily="66" charset="0"/>
              </a:rPr>
              <a:t>На холодной земле?</a:t>
            </a:r>
          </a:p>
          <a:p>
            <a:pPr algn="ctr"/>
            <a:r>
              <a:rPr lang="ru-RU" b="1" dirty="0">
                <a:solidFill>
                  <a:srgbClr val="333333"/>
                </a:solidFill>
                <a:latin typeface="Comic Sans MS" panose="030F0702030302020204" pitchFamily="66" charset="0"/>
              </a:rPr>
              <a:t>Морж, песец, тюлень,</a:t>
            </a:r>
          </a:p>
          <a:p>
            <a:pPr algn="ctr"/>
            <a:r>
              <a:rPr lang="ru-RU" b="1" dirty="0">
                <a:solidFill>
                  <a:srgbClr val="333333"/>
                </a:solidFill>
                <a:latin typeface="Comic Sans MS" panose="030F0702030302020204" pitchFamily="66" charset="0"/>
              </a:rPr>
              <a:t>Любят ветреный край,</a:t>
            </a:r>
          </a:p>
          <a:p>
            <a:pPr algn="ctr"/>
            <a:r>
              <a:rPr lang="ru-RU" b="1" dirty="0">
                <a:solidFill>
                  <a:srgbClr val="333333"/>
                </a:solidFill>
                <a:latin typeface="Comic Sans MS" panose="030F0702030302020204" pitchFamily="66" charset="0"/>
              </a:rPr>
              <a:t>Белый мишка, олень,</a:t>
            </a:r>
          </a:p>
          <a:p>
            <a:pPr algn="ctr"/>
            <a:r>
              <a:rPr lang="ru-RU" b="1" dirty="0">
                <a:solidFill>
                  <a:srgbClr val="333333"/>
                </a:solidFill>
                <a:latin typeface="Comic Sans MS" panose="030F0702030302020204" pitchFamily="66" charset="0"/>
              </a:rPr>
              <a:t>Для них Север - как рай.</a:t>
            </a:r>
            <a:endParaRPr lang="ru-RU" b="1" i="0" dirty="0">
              <a:solidFill>
                <a:srgbClr val="333333"/>
              </a:solidFill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28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48544" y="0"/>
            <a:ext cx="299258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omic Sans MS" panose="030F0702030302020204" pitchFamily="66" charset="0"/>
              </a:rPr>
              <a:t>1. Загадки</a:t>
            </a:r>
            <a:endParaRPr lang="ru-RU" sz="4000" b="1" cap="none" spc="0" dirty="0">
              <a:ln w="22225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58190" y="707886"/>
            <a:ext cx="32087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Он такой же косолапый,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Только белый и большой,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Он живет, где много снега,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Никогда не спит зимой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 descr="https://papik.pro/izobr/uploads/posts/2023-03/1679465676_papik-pro-p-kartina-belie-medvedi-dlya-detei-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486" y="1308050"/>
            <a:ext cx="6566623" cy="47333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646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33003"/>
            <a:ext cx="34830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Крупный зверь, имеет бивни,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Но не те, что у слонов,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Вместо ног – имеет ласты.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Кто назвать его готов? 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2050" name="Picture 2" descr="https://proprikol.ru/wp-content/uploads/2023/11/kartinki-s-dnyom-morzha-2023-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033" y="1072342"/>
            <a:ext cx="6291888" cy="47189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634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819" y="207818"/>
            <a:ext cx="34996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Он на севере живет,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Громким голосом ревет,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В цирке мяч ловить не лень – 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Там работает…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3076" name="Picture 4" descr="http://klublady.ru/uploads/posts/2022-02/1644889802_66-klublady-ru-p-tort-s-tyulenem-foto-7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30" y="2442085"/>
            <a:ext cx="6080925" cy="38340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vomske.ru/images/gallery/b_cbd197a09987741d6e282ccd80f1228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87" t="9736" r="19301" b="5179"/>
          <a:stretch/>
        </p:blipFill>
        <p:spPr bwMode="auto">
          <a:xfrm>
            <a:off x="7024254" y="207818"/>
            <a:ext cx="4896196" cy="49198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103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691" y="91440"/>
            <a:ext cx="33334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Эта белая лисичка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Лишь на севере живет.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Очень любит кушать птичек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И мышатам счет ведет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4098" name="Picture 2" descr="https://pichold.ru/wp-content/uploads/2018/12/981868-arctic-fox-wallpaper-1920x1200-hd-for-mobi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667" y="1185335"/>
            <a:ext cx="8190441" cy="51190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129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7324" y="448887"/>
            <a:ext cx="37074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Он на севере живет,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Санки по снегу везет,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Гордо носит он рога,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Но не страшна ему пурга.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На морозе целый день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Это северный…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5122" name="Picture 2" descr="https://otkrit-ka.ru/uploads/posts/2021-09/foto-i-kartinki-severnogo-olenja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233" y="872520"/>
            <a:ext cx="7046717" cy="5278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303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7076" y="324196"/>
            <a:ext cx="41231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У нее глаза большие.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Хищный клюв  - всегда крючком.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По ночам она летает.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Спит на дереве лишь днем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6146" name="Picture 2" descr="https://laplaya-rus.ru/wp-content/uploads/4/c/d/4cd219af5b8d95576e313d1d5c5788da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289" y="1608668"/>
            <a:ext cx="6783952" cy="43095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734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1519" y="66502"/>
            <a:ext cx="8841741" cy="783934"/>
          </a:xfrm>
        </p:spPr>
        <p:txBody>
          <a:bodyPr/>
          <a:lstStyle/>
          <a:p>
            <a:r>
              <a:rPr lang="ru-RU" b="1" dirty="0" smtClean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2. </a:t>
            </a:r>
            <a:r>
              <a:rPr lang="ru-RU" b="1" dirty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Игра «Кто у кого?»</a:t>
            </a:r>
            <a:endParaRPr lang="ru-RU" b="1" dirty="0">
              <a:ln w="22225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792219"/>
            <a:ext cx="2556703" cy="828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solidFill>
                  <a:srgbClr val="000000"/>
                </a:solidFill>
                <a:latin typeface="Comic Sans MS" panose="030F0702030302020204" pitchFamily="66" charset="0"/>
              </a:rPr>
              <a:t>У оленя – олененок – оленята</a:t>
            </a:r>
            <a:r>
              <a:rPr lang="ru-RU" sz="1200" dirty="0">
                <a:latin typeface="Comic Sans MS" panose="030F0702030302020204" pitchFamily="66" charset="0"/>
              </a:rPr>
              <a:t/>
            </a:r>
            <a:br>
              <a:rPr lang="ru-RU" sz="1200" dirty="0">
                <a:latin typeface="Comic Sans MS" panose="030F0702030302020204" pitchFamily="66" charset="0"/>
              </a:rPr>
            </a:br>
            <a:r>
              <a:rPr lang="ru-RU" sz="1200" dirty="0">
                <a:solidFill>
                  <a:srgbClr val="000000"/>
                </a:solidFill>
                <a:latin typeface="Comic Sans MS" panose="030F0702030302020204" pitchFamily="66" charset="0"/>
              </a:rPr>
              <a:t>У моржа — ………… — ……….</a:t>
            </a:r>
            <a:r>
              <a:rPr lang="ru-RU" sz="1200" dirty="0">
                <a:latin typeface="Comic Sans MS" panose="030F0702030302020204" pitchFamily="66" charset="0"/>
              </a:rPr>
              <a:t/>
            </a:r>
            <a:br>
              <a:rPr lang="ru-RU" sz="1200" dirty="0">
                <a:latin typeface="Comic Sans MS" panose="030F0702030302020204" pitchFamily="66" charset="0"/>
              </a:rPr>
            </a:br>
            <a:r>
              <a:rPr lang="ru-RU" sz="1200" dirty="0">
                <a:solidFill>
                  <a:srgbClr val="000000"/>
                </a:solidFill>
                <a:latin typeface="Comic Sans MS" panose="030F0702030302020204" pitchFamily="66" charset="0"/>
              </a:rPr>
              <a:t>У медведя — ………… — ………….</a:t>
            </a:r>
            <a:r>
              <a:rPr lang="ru-RU" sz="1200" dirty="0">
                <a:latin typeface="Comic Sans MS" panose="030F0702030302020204" pitchFamily="66" charset="0"/>
              </a:rPr>
              <a:t/>
            </a:r>
            <a:br>
              <a:rPr lang="ru-RU" sz="1200" dirty="0">
                <a:latin typeface="Comic Sans MS" panose="030F0702030302020204" pitchFamily="66" charset="0"/>
              </a:rPr>
            </a:br>
            <a:r>
              <a:rPr lang="ru-RU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У песца— </a:t>
            </a:r>
            <a:r>
              <a:rPr lang="ru-RU" sz="1200" dirty="0">
                <a:solidFill>
                  <a:srgbClr val="000000"/>
                </a:solidFill>
                <a:latin typeface="Comic Sans MS" panose="030F0702030302020204" pitchFamily="66" charset="0"/>
              </a:rPr>
              <a:t>……………. — щ</a:t>
            </a:r>
            <a:r>
              <a:rPr lang="ru-RU" sz="12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енок</a:t>
            </a:r>
            <a:endParaRPr lang="ru-RU" sz="1200" dirty="0">
              <a:latin typeface="Comic Sans MS" panose="030F0702030302020204" pitchFamily="66" charset="0"/>
            </a:endParaRPr>
          </a:p>
        </p:txBody>
      </p:sp>
      <p:pic>
        <p:nvPicPr>
          <p:cNvPr id="6" name="Picture 2" descr="https://otkrit-ka.ru/uploads/posts/2021-09/foto-i-kartinki-severnogo-olenja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609" y="751991"/>
            <a:ext cx="2981793" cy="22337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oir.mobi/uploads/posts/2021-05/thumbs/1620328422_12-oir_mobi-p-severnaya-olenikha-zhivotnie-krasivo-foto-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6422" y="751991"/>
            <a:ext cx="3275578" cy="21755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proprikol.ru/wp-content/uploads/2023/11/kartinki-s-dnyom-morzha-2023-2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62297"/>
            <a:ext cx="2556703" cy="19175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mirfauni.cdnbro.com/posts/2346699-detenysh-morzha-2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604" y="1839756"/>
            <a:ext cx="2877103" cy="19175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papik.pro/izobr/uploads/posts/2023-03/1679465676_papik-pro-p-kartina-belie-medvedi-dlya-detei-3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89862"/>
            <a:ext cx="2880408" cy="20762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cdn.fishki.net/upload/post/2016/07/11/2008659/b32e2c3e39150868234eb7d996efe3ad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958" y="4206241"/>
            <a:ext cx="2799281" cy="18598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s://pichold.ru/wp-content/uploads/2018/12/981868-arctic-fox-wallpaper-1920x1200-hd-for-mobile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931" y="3215669"/>
            <a:ext cx="3169828" cy="19811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get.wallhere.com/photo/arctic-fox-dog-like-mammal-mammal-fox-wildlife-fauna-Arctic-canis-lupus-tundrarum-canadian-eskimo-dog-snout-dog-breed-group-greenland-dog-carnivoran-whiskers-900106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44" r="30178"/>
          <a:stretch/>
        </p:blipFill>
        <p:spPr bwMode="auto">
          <a:xfrm>
            <a:off x="9825579" y="3321181"/>
            <a:ext cx="1957129" cy="18938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23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132</TotalTime>
  <Words>321</Words>
  <Application>Microsoft Office PowerPoint</Application>
  <PresentationFormat>Широкоэкранный</PresentationFormat>
  <Paragraphs>43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Comic Sans MS</vt:lpstr>
      <vt:lpstr>Trebuchet MS</vt:lpstr>
      <vt:lpstr>Wingdings 3</vt:lpstr>
      <vt:lpstr>Аспект</vt:lpstr>
      <vt:lpstr>Животные севера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2. Игра «Кто у кого?»</vt:lpstr>
      <vt:lpstr>3. Физкультминутка «СЕВЕРНЫЕ ОЛЕНИ»</vt:lpstr>
      <vt:lpstr>4. Игра «Один - много»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серера</dc:title>
  <dc:creator>G Tony</dc:creator>
  <cp:lastModifiedBy>G Tony</cp:lastModifiedBy>
  <cp:revision>8</cp:revision>
  <dcterms:created xsi:type="dcterms:W3CDTF">2024-01-28T12:16:17Z</dcterms:created>
  <dcterms:modified xsi:type="dcterms:W3CDTF">2024-01-28T14:28:54Z</dcterms:modified>
</cp:coreProperties>
</file>