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7" r:id="rId6"/>
    <p:sldId id="268" r:id="rId7"/>
    <p:sldId id="269" r:id="rId8"/>
    <p:sldId id="270" r:id="rId9"/>
    <p:sldId id="271" r:id="rId10"/>
    <p:sldId id="272" r:id="rId11"/>
    <p:sldId id="274" r:id="rId12"/>
    <p:sldId id="273" r:id="rId13"/>
    <p:sldId id="275" r:id="rId14"/>
    <p:sldId id="276" r:id="rId15"/>
    <p:sldId id="27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137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716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7742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804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843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387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580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605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802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370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828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174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505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954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242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842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618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4FE6C32-69C3-49CF-93A8-8D37474D8047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F98E4D0-3E55-4335-9A21-543774F05D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522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653143"/>
            <a:ext cx="8825658" cy="943428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МУНИЦИПАЛЬНОЕ </a:t>
            </a:r>
            <a:r>
              <a:rPr lang="ru-RU" sz="28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АВТОНОМНОЕ ДОШКОЛЬНОЕ  УЧРЕЖДЕНИЕ «ДЕТСКИЙ САД №65»</a:t>
            </a:r>
            <a:endParaRPr lang="ru-RU" sz="2800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7662" y="1596571"/>
            <a:ext cx="9861388" cy="4644572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  <a:p>
            <a:pPr algn="ctr"/>
            <a:r>
              <a:rPr lang="ru-RU" sz="6600" b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«ЦИФРА 9 И ЧИСЛО 9»</a:t>
            </a:r>
          </a:p>
          <a:p>
            <a:pPr algn="r"/>
            <a:endParaRPr lang="ru-RU" sz="2000" b="1" dirty="0" smtClean="0"/>
          </a:p>
          <a:p>
            <a:pPr algn="r"/>
            <a:r>
              <a:rPr lang="ru-RU" sz="2000" b="1" dirty="0" smtClean="0"/>
              <a:t>Выполнила :</a:t>
            </a:r>
          </a:p>
          <a:p>
            <a:pPr algn="r"/>
            <a:r>
              <a:rPr lang="ru-RU" sz="2000" b="1" dirty="0" smtClean="0"/>
              <a:t>Воспитатель Осипова Т.И.</a:t>
            </a:r>
            <a:endParaRPr lang="ru-RU" sz="2000" b="1" dirty="0" smtClean="0"/>
          </a:p>
          <a:p>
            <a:pPr algn="ctr"/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СЫКТЫВКАР 2024</a:t>
            </a:r>
            <a:endParaRPr lang="ru-RU" sz="36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924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725488"/>
            <a:ext cx="8824913" cy="146685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Пальчиковая гимнастика</a:t>
            </a:r>
            <a:endParaRPr lang="ru-RU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266" name="Picture 2" descr="https://ds05.infourok.ru/uploads/ex/11dc/0017917b-5ea996fb/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533059"/>
            <a:ext cx="7761061" cy="5820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141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634754"/>
          </a:xfrm>
        </p:spPr>
        <p:txBody>
          <a:bodyPr/>
          <a:lstStyle/>
          <a:p>
            <a:pPr algn="ctr"/>
            <a:r>
              <a:rPr lang="ru-RU" sz="66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Работа на </a:t>
            </a:r>
            <a:r>
              <a:rPr lang="ru-RU" sz="66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р</a:t>
            </a:r>
            <a:r>
              <a:rPr lang="ru-RU" sz="66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аспечатках</a:t>
            </a:r>
            <a:endParaRPr lang="ru-RU" sz="6600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154954" y="3512457"/>
            <a:ext cx="10412932" cy="2888343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1. Обведи и раскрась. Сколько машинок на рисунке.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2. Обведи и пропиши элементы и цифру 9.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1645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4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Работа в простых тетрадях</a:t>
            </a:r>
            <a:endParaRPr lang="ru-RU" sz="4400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2296" name="Picture 8" descr="http://www.tvoyrebenok.ru/images/sostav-chisla/b/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772" y="2061029"/>
            <a:ext cx="6104618" cy="43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390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154955" y="870857"/>
            <a:ext cx="8825658" cy="682172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Геометрическая задача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154955" y="1712686"/>
            <a:ext cx="9556588" cy="3926114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bg2"/>
                </a:solidFill>
              </a:rPr>
              <a:t>Задача: разместить </a:t>
            </a:r>
            <a:r>
              <a:rPr lang="ru-RU" b="1" dirty="0">
                <a:solidFill>
                  <a:schemeClr val="bg2"/>
                </a:solidFill>
              </a:rPr>
              <a:t>геометрические фигуры на территории </a:t>
            </a:r>
            <a:r>
              <a:rPr lang="ru-RU" b="1" dirty="0" smtClean="0">
                <a:solidFill>
                  <a:schemeClr val="bg2"/>
                </a:solidFill>
              </a:rPr>
              <a:t>на листе бумаги: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— </a:t>
            </a:r>
            <a:r>
              <a:rPr lang="ru-RU" b="1" dirty="0">
                <a:solidFill>
                  <a:schemeClr val="tx1"/>
                </a:solidFill>
              </a:rPr>
              <a:t>  круг в центре листа;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—  ромб в левом верхнем углу;  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-— овал в нижнем правом углу;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—  2 квадрата в левом нижнем углу;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—  прямоугольник вверху листа;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—  2 треугольника внизу листа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-Сколько всего фигур? Стоит ли добавлять? Если стоит еще добавить геометрическую фигуру, то какую и сколько?</a:t>
            </a:r>
            <a:endParaRPr lang="ru-RU" b="1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731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2.infourok.ru/uploads/ex/0f72/00005d91-7a5b6308/3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87" y="217374"/>
            <a:ext cx="9898743" cy="613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138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798287"/>
            <a:ext cx="8825658" cy="63862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Домашнее задание: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1625599"/>
            <a:ext cx="8825658" cy="4702629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Прописать в простых тетрадях: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1) 9 9 9 9 9 9 9 9 9 9 9 9 9 9 9 9 9 9 9 9 9 9 9 9 9 9 9 9 9 9 9 9 9 9 9 9 9 9 9 9 9 9 9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9 9 9 9 9 9 9 9 9 9 9 9 9 9 9 9 9 9 9 9 9 9 9 9 9 9 9 9 9 9 9 9 9 9 9 9 9 9 9 9 9 9 9 9 9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9 9 9 9 9 9 9 9 9 9 9 9 9 9 9 9 9 9 9 9 9 9 9 9 9 9 9 9 9 9 9 9 9 9 9 9 9 9 9 9 9 9 9 9 9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2) 0+9=9   9-0=9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9+0=9        9-9=0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1+8=9        9-1=8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8+1=9        9-8=1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2+7=9        9-2=7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7+2=9        9-7=2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3+6=9        9-6=3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6+3=9        9-3=6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4+5=9        9-5=4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5+4=9        9-4=5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582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306286"/>
            <a:ext cx="10624457" cy="5268685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400" b="1" u="sng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</a:rPr>
              <a:t>ЦЕЛИ: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. Познакомить с составом числа 9.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2. Познакомить с цифрой 9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</a:rPr>
              <a:t>ЗАДАЧИ: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1.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Совершенствовать умение называть числа в прямом и обратном порядке, и от любого  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    числа.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2.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Закрепить умение находить признаки сходства и различия фигур.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3.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Развивать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глазомер.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4.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Закреплять умение ориентироваться на листе бумаги, определять его стороны и углы.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9811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419" y="341310"/>
            <a:ext cx="10087429" cy="21336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</a:rPr>
              <a:t>Актуализация предыдущих знаний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игра №1  «Считай дальше» (прямой счёт)</a:t>
            </a:r>
            <a:endParaRPr lang="ru-RU" b="1" i="1" dirty="0"/>
          </a:p>
        </p:txBody>
      </p:sp>
      <p:pic>
        <p:nvPicPr>
          <p:cNvPr id="2050" name="Picture 2" descr="https://cdn.pixabay.com/photo/2016/02/05/15/12/one-1181083_128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4957" y="3843902"/>
            <a:ext cx="2402113" cy="240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netru.net/wp-content/uploads/2018/09/numbers-printable-09-4-1024x10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112" y="3929063"/>
            <a:ext cx="2056946" cy="2056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main-cdn.goods.ru/big2/hlr-system/-1/97/68/41/44/93/5/600000490723b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595" y="3843902"/>
            <a:ext cx="2161039" cy="2161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.servimg.com/u/f58/20/11/23/57/kartin1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860" y="2950817"/>
            <a:ext cx="2290593" cy="305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2" descr="https://zworks.net/wp-content/uploads/2020/06/other.svg"/>
          <p:cNvSpPr>
            <a:spLocks noChangeAspect="1" noChangeArrowheads="1"/>
          </p:cNvSpPr>
          <p:nvPr/>
        </p:nvSpPr>
        <p:spPr bwMode="auto">
          <a:xfrm>
            <a:off x="-1488166" y="1238470"/>
            <a:ext cx="2129518" cy="212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2" name="Picture 14" descr="https://ic.pics.livejournal.com/learnoff/86635584/702755/702755_origina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915" y="3582420"/>
            <a:ext cx="1557281" cy="87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https://ic.pics.livejournal.com/learnoff/86635584/702755/702755_origina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733" y="3582420"/>
            <a:ext cx="1557281" cy="87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https://ic.pics.livejournal.com/learnoff/86635584/702755/702755_origina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848" y="3843902"/>
            <a:ext cx="1557281" cy="87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867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f2.ppt-online.org/files2/slide/y/yM2vKGE7QW9gJnBSq3kFdswmDhe5fRjpUuNXr60iTL/slide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627" y="1628360"/>
            <a:ext cx="5729061" cy="42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e7.pngegg.com/pngimages/673/204/png-clipart-number-8-miscellaneous-blu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345" y="1785257"/>
            <a:ext cx="3601357" cy="3601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546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48798" y="1175657"/>
            <a:ext cx="8831816" cy="1103086"/>
          </a:xfrm>
        </p:spPr>
        <p:txBody>
          <a:bodyPr/>
          <a:lstStyle/>
          <a:p>
            <a:pPr algn="ctr"/>
            <a:r>
              <a:rPr lang="ru-RU" sz="8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№2  Блиц-опрос</a:t>
            </a:r>
            <a:endParaRPr lang="ru-RU" sz="8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35429" y="2438399"/>
            <a:ext cx="11306627" cy="4093029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 </a:t>
            </a:r>
            <a:r>
              <a:rPr lang="ru-RU" sz="3600" b="1" dirty="0" smtClean="0">
                <a:solidFill>
                  <a:schemeClr val="tx1"/>
                </a:solidFill>
              </a:rPr>
              <a:t>-Назови </a:t>
            </a:r>
            <a:r>
              <a:rPr lang="ru-RU" sz="3600" b="1" dirty="0">
                <a:solidFill>
                  <a:schemeClr val="tx1"/>
                </a:solidFill>
              </a:rPr>
              <a:t>соседей </a:t>
            </a:r>
            <a:r>
              <a:rPr lang="ru-RU" sz="3600" b="1" dirty="0" smtClean="0">
                <a:solidFill>
                  <a:schemeClr val="tx1"/>
                </a:solidFill>
              </a:rPr>
              <a:t>цифр 3, 6.</a:t>
            </a:r>
            <a:endParaRPr lang="ru-RU" sz="3600" b="1" dirty="0">
              <a:solidFill>
                <a:schemeClr val="tx1"/>
              </a:solidFill>
            </a:endParaRPr>
          </a:p>
          <a:p>
            <a:pPr algn="ctr"/>
            <a:r>
              <a:rPr lang="ru-RU" sz="3600" b="1" dirty="0">
                <a:solidFill>
                  <a:schemeClr val="tx1"/>
                </a:solidFill>
              </a:rPr>
              <a:t>- Назови последующую (за) цифрой 7, 5.</a:t>
            </a:r>
          </a:p>
          <a:p>
            <a:pPr algn="ctr"/>
            <a:r>
              <a:rPr lang="ru-RU" sz="3600" b="1" dirty="0">
                <a:solidFill>
                  <a:schemeClr val="tx1"/>
                </a:solidFill>
              </a:rPr>
              <a:t>- Назови предыдущую (перед) цифру 4, 7.</a:t>
            </a:r>
          </a:p>
          <a:p>
            <a:pPr algn="ctr"/>
            <a:r>
              <a:rPr lang="ru-RU" sz="3600" b="1" dirty="0">
                <a:solidFill>
                  <a:schemeClr val="tx1"/>
                </a:solidFill>
              </a:rPr>
              <a:t>- Назови число больше 6, 3, меньше 8, 5.</a:t>
            </a:r>
          </a:p>
          <a:p>
            <a:pPr algn="ctr"/>
            <a:r>
              <a:rPr lang="ru-RU" sz="3600" b="1" dirty="0">
                <a:solidFill>
                  <a:schemeClr val="tx1"/>
                </a:solidFill>
              </a:rPr>
              <a:t>- Какая цифра стоит слева от 3, справа от 7.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0533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580571"/>
            <a:ext cx="8825658" cy="16256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№3 Реши задачи и запиши выражение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2510971"/>
            <a:ext cx="9411444" cy="3127829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1) Шесть </a:t>
            </a:r>
            <a:r>
              <a:rPr lang="ru-RU" sz="3600" b="1" dirty="0">
                <a:solidFill>
                  <a:schemeClr val="bg1"/>
                </a:solidFill>
              </a:rPr>
              <a:t>грибов нашел Вадим,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  А потом еще один.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  Вы ответьте на вопрос,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  Сколько он грибов принес?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660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711200"/>
            <a:ext cx="8825658" cy="232228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2)</a:t>
            </a:r>
            <a:r>
              <a:rPr lang="ru-RU" sz="2800" b="1" dirty="0">
                <a:solidFill>
                  <a:schemeClr val="bg1"/>
                </a:solidFill>
              </a:rPr>
              <a:t>  Семь малюсеньких </a:t>
            </a:r>
            <a:r>
              <a:rPr lang="ru-RU" sz="2800" b="1" dirty="0" smtClean="0">
                <a:solidFill>
                  <a:schemeClr val="bg1"/>
                </a:solidFill>
              </a:rPr>
              <a:t>котят,</a:t>
            </a:r>
            <a:r>
              <a:rPr lang="ru-RU" sz="2800" b="1" dirty="0">
                <a:solidFill>
                  <a:schemeClr val="bg1"/>
                </a:solidFill>
              </a:rPr>
              <a:t/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              Что дают им – все едят,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              А один сметаны </a:t>
            </a:r>
            <a:r>
              <a:rPr lang="ru-RU" sz="2800" b="1" dirty="0" smtClean="0">
                <a:solidFill>
                  <a:schemeClr val="bg1"/>
                </a:solidFill>
              </a:rPr>
              <a:t>просит.</a:t>
            </a:r>
            <a:r>
              <a:rPr lang="ru-RU" sz="2800" b="1" dirty="0">
                <a:solidFill>
                  <a:schemeClr val="bg1"/>
                </a:solidFill>
              </a:rPr>
              <a:t/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              Сколько всех котят?</a:t>
            </a:r>
            <a:br>
              <a:rPr lang="ru-RU" sz="2800" b="1" dirty="0">
                <a:solidFill>
                  <a:schemeClr val="bg1"/>
                </a:solidFill>
              </a:rPr>
            </a:b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4" y="3033484"/>
            <a:ext cx="10238759" cy="2975429"/>
          </a:xfrm>
        </p:spPr>
        <p:txBody>
          <a:bodyPr/>
          <a:lstStyle/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3)Восемь </a:t>
            </a:r>
            <a:r>
              <a:rPr lang="ru-RU" sz="2400" b="1" dirty="0">
                <a:solidFill>
                  <a:schemeClr val="bg1"/>
                </a:solidFill>
              </a:rPr>
              <a:t>славных детей</a:t>
            </a:r>
          </a:p>
          <a:p>
            <a:pPr algn="r"/>
            <a:r>
              <a:rPr lang="ru-RU" sz="2400" b="1" dirty="0">
                <a:solidFill>
                  <a:schemeClr val="bg1"/>
                </a:solidFill>
              </a:rPr>
              <a:t>  Восемь милых, послушных цыплят</a:t>
            </a:r>
          </a:p>
          <a:p>
            <a:pPr algn="r"/>
            <a:r>
              <a:rPr lang="ru-RU" sz="2400" b="1" dirty="0">
                <a:solidFill>
                  <a:schemeClr val="bg1"/>
                </a:solidFill>
              </a:rPr>
              <a:t>  Кто уметь считать?</a:t>
            </a:r>
          </a:p>
          <a:p>
            <a:pPr algn="r"/>
            <a:r>
              <a:rPr lang="ru-RU" sz="2400" b="1" dirty="0">
                <a:solidFill>
                  <a:schemeClr val="bg1"/>
                </a:solidFill>
              </a:rPr>
              <a:t>  Кто мне может сказать?</a:t>
            </a:r>
          </a:p>
          <a:p>
            <a:pPr algn="r"/>
            <a:r>
              <a:rPr lang="ru-RU" sz="2400" b="1" dirty="0">
                <a:solidFill>
                  <a:schemeClr val="bg1"/>
                </a:solidFill>
              </a:rPr>
              <a:t>  Сколько птиц поспешило гулять?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154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258" y="508000"/>
            <a:ext cx="3773714" cy="9398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Тема урока:</a:t>
            </a:r>
            <a:b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«Цифра 9 и число 9»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196114" y="508000"/>
            <a:ext cx="5152572" cy="57912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Ой,  </a:t>
            </a:r>
            <a:r>
              <a:rPr lang="ru-RU" sz="2800" b="1" dirty="0">
                <a:solidFill>
                  <a:schemeClr val="tx1"/>
                </a:solidFill>
              </a:rPr>
              <a:t>с шестёркой что-то </a:t>
            </a:r>
            <a:r>
              <a:rPr lang="ru-RU" sz="2800" b="1" dirty="0" smtClean="0">
                <a:solidFill>
                  <a:schemeClr val="tx1"/>
                </a:solidFill>
              </a:rPr>
              <a:t>стало</a:t>
            </a:r>
            <a:r>
              <a:rPr lang="ru-RU" sz="2800" b="1" dirty="0">
                <a:solidFill>
                  <a:schemeClr val="tx1"/>
                </a:solidFill>
              </a:rPr>
              <a:t>!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О</a:t>
            </a:r>
            <a:r>
              <a:rPr lang="ru-RU" sz="2800" b="1" dirty="0" smtClean="0">
                <a:solidFill>
                  <a:schemeClr val="tx1"/>
                </a:solidFill>
              </a:rPr>
              <a:t>й ,наверное, упала!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На </a:t>
            </a:r>
            <a:r>
              <a:rPr lang="ru-RU" sz="2800" b="1" dirty="0">
                <a:solidFill>
                  <a:schemeClr val="tx1"/>
                </a:solidFill>
              </a:rPr>
              <a:t>дорожке </a:t>
            </a:r>
            <a:r>
              <a:rPr lang="ru-RU" sz="2800" b="1" dirty="0" err="1">
                <a:solidFill>
                  <a:schemeClr val="tx1"/>
                </a:solidFill>
              </a:rPr>
              <a:t>подскользнулась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В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воздухе перевернулась 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Нет, </a:t>
            </a:r>
            <a:r>
              <a:rPr lang="ru-RU" sz="2800" b="1" dirty="0" err="1" smtClean="0">
                <a:solidFill>
                  <a:schemeClr val="tx1"/>
                </a:solidFill>
              </a:rPr>
              <a:t>ребята,это</a:t>
            </a:r>
            <a:r>
              <a:rPr lang="ru-RU" sz="2800" b="1" dirty="0">
                <a:solidFill>
                  <a:schemeClr val="tx1"/>
                </a:solidFill>
              </a:rPr>
              <a:t> </a:t>
            </a:r>
            <a:r>
              <a:rPr lang="ru-RU" sz="2800" b="1" dirty="0" smtClean="0">
                <a:solidFill>
                  <a:schemeClr val="tx1"/>
                </a:solidFill>
              </a:rPr>
              <a:t>девять!</a:t>
            </a:r>
            <a:r>
              <a:rPr lang="ru-RU" sz="2800" b="1" dirty="0">
                <a:solidFill>
                  <a:schemeClr val="tx1"/>
                </a:solidFill>
              </a:rPr>
              <a:t> 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Д</a:t>
            </a:r>
            <a:r>
              <a:rPr lang="ru-RU" sz="2800" b="1" dirty="0" smtClean="0">
                <a:solidFill>
                  <a:schemeClr val="tx1"/>
                </a:solidFill>
              </a:rPr>
              <a:t>евять</a:t>
            </a:r>
            <a:r>
              <a:rPr lang="ru-RU" sz="2800" b="1" dirty="0">
                <a:solidFill>
                  <a:schemeClr val="tx1"/>
                </a:solidFill>
              </a:rPr>
              <a:t> знают все на </a:t>
            </a:r>
            <a:r>
              <a:rPr lang="ru-RU" sz="2800" b="1" dirty="0" smtClean="0">
                <a:solidFill>
                  <a:schemeClr val="tx1"/>
                </a:solidFill>
              </a:rPr>
              <a:t>свете-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Нолик </a:t>
            </a:r>
            <a:r>
              <a:rPr lang="ru-RU" sz="2800" b="1" dirty="0">
                <a:solidFill>
                  <a:schemeClr val="tx1"/>
                </a:solidFill>
              </a:rPr>
              <a:t>с хвостиком </a:t>
            </a:r>
            <a:r>
              <a:rPr lang="ru-RU" sz="2800" b="1" dirty="0" smtClean="0">
                <a:solidFill>
                  <a:schemeClr val="tx1"/>
                </a:solidFill>
              </a:rPr>
              <a:t>внизу,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Н</a:t>
            </a:r>
            <a:r>
              <a:rPr lang="ru-RU" sz="2800" b="1" dirty="0" smtClean="0">
                <a:solidFill>
                  <a:schemeClr val="tx1"/>
                </a:solidFill>
              </a:rPr>
              <a:t>ужно </a:t>
            </a:r>
            <a:r>
              <a:rPr lang="ru-RU" sz="2800" b="1" dirty="0">
                <a:solidFill>
                  <a:schemeClr val="tx1"/>
                </a:solidFill>
              </a:rPr>
              <a:t>знать нам наизусть.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769258" y="1722121"/>
            <a:ext cx="3643085" cy="429767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https://e7.pngegg.com/pngimages/453/790/png-clipart-silver-9-logo-illustration-sparkling-number-9-miscellaneous-numbe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59" y="1722121"/>
            <a:ext cx="4181711" cy="429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894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Цифра и число 9. Математика для малышей - развивающий мультик. Наше_всё!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7599" y="979714"/>
            <a:ext cx="9289143" cy="522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49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TM02900722[[fn=Ион (конференц-зал)]]</Template>
  <TotalTime>127</TotalTime>
  <Words>647</Words>
  <Application>Microsoft Office PowerPoint</Application>
  <PresentationFormat>Широкоэкранный</PresentationFormat>
  <Paragraphs>64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Совет директоров</vt:lpstr>
      <vt:lpstr>МУНИЦИПАЛЬНОЕ АВТОНОМНОЕ ДОШКОЛЬНОЕ  УЧРЕЖДЕНИЕ «ДЕТСКИЙ САД №65»</vt:lpstr>
      <vt:lpstr> ЦЕЛИ: 1. Познакомить с составом числа 9. 2. Познакомить с цифрой 9. ЗАДАЧИ: 1. Совершенствовать умение называть числа в прямом и обратном порядке, и от любого       числа. 2. Закрепить умение находить признаки сходства и различия фигур. 3. Развивать глазомер. 4. Закреплять умение ориентироваться на листе бумаги, определять его стороны и углы. </vt:lpstr>
      <vt:lpstr>Актуализация предыдущих знаний игра №1  «Считай дальше» (прямой счёт)</vt:lpstr>
      <vt:lpstr>Презентация PowerPoint</vt:lpstr>
      <vt:lpstr>№2  Блиц-опрос</vt:lpstr>
      <vt:lpstr>№3 Реши задачи и запиши выражение</vt:lpstr>
      <vt:lpstr>2)  Семь малюсеньких котят,               Что дают им – все едят,               А один сметаны просит.               Сколько всех котят? </vt:lpstr>
      <vt:lpstr>Тема урока:  «Цифра 9 и число 9»</vt:lpstr>
      <vt:lpstr>Презентация PowerPoint</vt:lpstr>
      <vt:lpstr>Пальчиковая гимнастика</vt:lpstr>
      <vt:lpstr>Работа на распечатках</vt:lpstr>
      <vt:lpstr>Работа в простых тетрадях</vt:lpstr>
      <vt:lpstr>Геометрическая задача</vt:lpstr>
      <vt:lpstr>Презентация PowerPoint</vt:lpstr>
      <vt:lpstr>Домашнее задание: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УЧРЕЖДЕНИЕ «ЦЕНТР ДЕТСКОГО ТВОРЧЕСТВА №4»</dc:title>
  <dc:creator>Кристина</dc:creator>
  <cp:lastModifiedBy>Татьяна</cp:lastModifiedBy>
  <cp:revision>15</cp:revision>
  <dcterms:created xsi:type="dcterms:W3CDTF">2021-10-27T16:43:06Z</dcterms:created>
  <dcterms:modified xsi:type="dcterms:W3CDTF">2024-02-12T17:09:41Z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8902647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