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293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B8A1A-2B67-444C-91CF-39BE35317BD6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D3819-3AC6-4434-BFA7-E5F60995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D3819-3AC6-4434-BFA7-E5F609952AB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815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4953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798593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8441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30116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50370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6158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721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4466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3468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1652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9641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9339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1156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012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7430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42036-8655-437D-AA9D-EE34146B321E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80EDA80-3E5E-41F2-B95A-BCA19C98DE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1415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Vlask\Downloads\Save%20Your%20Tears%20-%20Ariana%20Grande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5865" y="854765"/>
            <a:ext cx="8915399" cy="2262781"/>
          </a:xfrm>
        </p:spPr>
        <p:txBody>
          <a:bodyPr/>
          <a:lstStyle/>
          <a:p>
            <a:r>
              <a:rPr lang="en-US" dirty="0" smtClean="0"/>
              <a:t>My favorite singer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84944" y="5661961"/>
            <a:ext cx="8915399" cy="1126283"/>
          </a:xfrm>
        </p:spPr>
        <p:txBody>
          <a:bodyPr/>
          <a:lstStyle/>
          <a:p>
            <a:r>
              <a:rPr lang="en-US" dirty="0" err="1" smtClean="0"/>
              <a:t>Vlasenkov</a:t>
            </a:r>
            <a:r>
              <a:rPr lang="en-US" dirty="0" smtClean="0"/>
              <a:t> Mikhail, 7D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807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3585" y="2303822"/>
            <a:ext cx="3619032" cy="2794951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My favorite singer is </a:t>
            </a:r>
            <a:br>
              <a:rPr lang="en-US" sz="3200" dirty="0" smtClean="0"/>
            </a:br>
            <a:r>
              <a:rPr lang="en-US" sz="3200" dirty="0" smtClean="0"/>
              <a:t>Ariana </a:t>
            </a:r>
            <a:r>
              <a:rPr lang="en-US" sz="3200" dirty="0"/>
              <a:t>Grande (</a:t>
            </a:r>
            <a:r>
              <a:rPr lang="en-US" sz="2400" dirty="0"/>
              <a:t>Born on 26 June </a:t>
            </a:r>
            <a:r>
              <a:rPr lang="en-US" sz="2400" dirty="0" smtClean="0"/>
              <a:t>1993</a:t>
            </a:r>
            <a:r>
              <a:rPr lang="en-US" sz="3200" dirty="0" smtClean="0"/>
              <a:t>)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95939" y="125896"/>
            <a:ext cx="3737035" cy="663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218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72438" y="1450745"/>
            <a:ext cx="5784574" cy="4297018"/>
          </a:xfrm>
        </p:spPr>
        <p:txBody>
          <a:bodyPr/>
          <a:lstStyle/>
          <a:p>
            <a:r>
              <a:rPr lang="en-US" dirty="0" smtClean="0"/>
              <a:t>Ariana Grande-</a:t>
            </a:r>
            <a:r>
              <a:rPr lang="en-US" dirty="0" err="1" smtClean="0"/>
              <a:t>Butera</a:t>
            </a:r>
            <a:r>
              <a:rPr lang="en-US" dirty="0" smtClean="0"/>
              <a:t> is a popular singer, actress and songwriter.</a:t>
            </a:r>
          </a:p>
          <a:p>
            <a:r>
              <a:rPr lang="en-US" dirty="0" smtClean="0"/>
              <a:t>She became popular in 2008 as an actress. She </a:t>
            </a:r>
            <a:r>
              <a:rPr lang="en-US" dirty="0"/>
              <a:t>was in many </a:t>
            </a:r>
            <a:r>
              <a:rPr lang="en-US" dirty="0" smtClean="0"/>
              <a:t>Nickelodeon TV-shows</a:t>
            </a:r>
            <a:r>
              <a:rPr lang="en-US" dirty="0"/>
              <a:t>. </a:t>
            </a:r>
            <a:r>
              <a:rPr lang="en-US" dirty="0" smtClean="0"/>
              <a:t>The most </a:t>
            </a:r>
            <a:r>
              <a:rPr lang="en-US" dirty="0"/>
              <a:t>famous is “Victorious</a:t>
            </a:r>
            <a:r>
              <a:rPr lang="en-US" dirty="0" smtClean="0"/>
              <a:t>”.</a:t>
            </a:r>
          </a:p>
          <a:p>
            <a:r>
              <a:rPr lang="en-US" dirty="0" smtClean="0"/>
              <a:t>In 2010 she started her career as a singer. At first she did covers on YouTube. Then she released her own music.</a:t>
            </a:r>
          </a:p>
          <a:p>
            <a:r>
              <a:rPr lang="en-US" dirty="0" smtClean="0"/>
              <a:t>She also became popular on </a:t>
            </a:r>
            <a:r>
              <a:rPr lang="en-US" dirty="0" err="1"/>
              <a:t>Instagram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ru-RU" dirty="0" smtClean="0"/>
              <a:t>380 </a:t>
            </a:r>
            <a:r>
              <a:rPr lang="en-US" dirty="0" smtClean="0"/>
              <a:t>million followers)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6838" y="-1291674"/>
            <a:ext cx="5372100" cy="916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765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96319" y="737490"/>
            <a:ext cx="8911687" cy="1280890"/>
          </a:xfrm>
        </p:spPr>
        <p:txBody>
          <a:bodyPr/>
          <a:lstStyle/>
          <a:p>
            <a:pPr algn="ctr"/>
            <a:r>
              <a:rPr lang="de-LI" dirty="0"/>
              <a:t>Studio </a:t>
            </a:r>
            <a:r>
              <a:rPr lang="de-LI" dirty="0" smtClean="0"/>
              <a:t>Albums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0473" y="2342321"/>
            <a:ext cx="8915400" cy="3777622"/>
          </a:xfrm>
        </p:spPr>
        <p:txBody>
          <a:bodyPr/>
          <a:lstStyle/>
          <a:p>
            <a:r>
              <a:rPr lang="en-US" dirty="0" smtClean="0"/>
              <a:t>Yours Truly (2013)</a:t>
            </a:r>
          </a:p>
          <a:p>
            <a:r>
              <a:rPr lang="de-LI" dirty="0" err="1" smtClean="0">
                <a:solidFill>
                  <a:schemeClr val="tx1"/>
                </a:solidFill>
              </a:rPr>
              <a:t>My</a:t>
            </a:r>
            <a:r>
              <a:rPr lang="de-LI" dirty="0" smtClean="0">
                <a:solidFill>
                  <a:schemeClr val="tx1"/>
                </a:solidFill>
              </a:rPr>
              <a:t> </a:t>
            </a:r>
            <a:r>
              <a:rPr lang="de-LI" dirty="0" err="1" smtClean="0">
                <a:solidFill>
                  <a:schemeClr val="tx1"/>
                </a:solidFill>
              </a:rPr>
              <a:t>Everything</a:t>
            </a:r>
            <a:r>
              <a:rPr lang="de-LI" dirty="0" smtClean="0">
                <a:solidFill>
                  <a:schemeClr val="tx1"/>
                </a:solidFill>
              </a:rPr>
              <a:t> (2014)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de-LI" dirty="0" err="1">
                <a:solidFill>
                  <a:schemeClr val="tx1"/>
                </a:solidFill>
              </a:rPr>
              <a:t>Dangerous</a:t>
            </a:r>
            <a:r>
              <a:rPr lang="de-LI" dirty="0">
                <a:solidFill>
                  <a:schemeClr val="tx1"/>
                </a:solidFill>
              </a:rPr>
              <a:t> </a:t>
            </a:r>
            <a:r>
              <a:rPr lang="de-LI" dirty="0" err="1" smtClean="0">
                <a:solidFill>
                  <a:schemeClr val="tx1"/>
                </a:solidFill>
              </a:rPr>
              <a:t>Woman</a:t>
            </a:r>
            <a:r>
              <a:rPr lang="de-LI" dirty="0" smtClean="0">
                <a:solidFill>
                  <a:schemeClr val="tx1"/>
                </a:solidFill>
              </a:rPr>
              <a:t> (2016)</a:t>
            </a:r>
          </a:p>
          <a:p>
            <a:r>
              <a:rPr lang="de-LI" dirty="0" err="1" smtClean="0">
                <a:solidFill>
                  <a:schemeClr val="tx1"/>
                </a:solidFill>
              </a:rPr>
              <a:t>Thank</a:t>
            </a:r>
            <a:r>
              <a:rPr lang="de-LI" dirty="0" smtClean="0">
                <a:solidFill>
                  <a:schemeClr val="tx1"/>
                </a:solidFill>
              </a:rPr>
              <a:t> U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r>
              <a:rPr lang="en-US" dirty="0" smtClean="0">
                <a:solidFill>
                  <a:schemeClr val="tx1"/>
                </a:solidFill>
              </a:rPr>
              <a:t>Next (2019)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Positions (2020)</a:t>
            </a:r>
            <a:endParaRPr lang="de-LI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1086" y="606391"/>
            <a:ext cx="3591499" cy="514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18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58029" y="521936"/>
            <a:ext cx="8911687" cy="1280890"/>
          </a:xfrm>
        </p:spPr>
        <p:txBody>
          <a:bodyPr/>
          <a:lstStyle/>
          <a:p>
            <a:r>
              <a:rPr lang="en-US" dirty="0" smtClean="0"/>
              <a:t>Awards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7604" y="2262809"/>
            <a:ext cx="8915400" cy="3777622"/>
          </a:xfrm>
        </p:spPr>
        <p:txBody>
          <a:bodyPr/>
          <a:lstStyle/>
          <a:p>
            <a:r>
              <a:rPr lang="en-US" dirty="0" smtClean="0"/>
              <a:t>2 Grammies (the best album)</a:t>
            </a:r>
          </a:p>
          <a:p>
            <a:r>
              <a:rPr lang="en-US" dirty="0" smtClean="0"/>
              <a:t>1 BRIT award </a:t>
            </a:r>
          </a:p>
          <a:p>
            <a:r>
              <a:rPr lang="en-US" dirty="0"/>
              <a:t> </a:t>
            </a:r>
            <a:r>
              <a:rPr lang="en-US" dirty="0" smtClean="0"/>
              <a:t>9 </a:t>
            </a:r>
            <a:r>
              <a:rPr lang="en-US" dirty="0"/>
              <a:t>MTV Video Music </a:t>
            </a:r>
            <a:r>
              <a:rPr lang="en-US" dirty="0" smtClean="0"/>
              <a:t>Awards</a:t>
            </a:r>
          </a:p>
          <a:p>
            <a:r>
              <a:rPr lang="en-US" dirty="0" smtClean="0"/>
              <a:t>3 </a:t>
            </a:r>
            <a:r>
              <a:rPr lang="en-US" dirty="0"/>
              <a:t>MTV Europe Music </a:t>
            </a:r>
            <a:r>
              <a:rPr lang="en-US" dirty="0" smtClean="0"/>
              <a:t>Awards</a:t>
            </a:r>
          </a:p>
          <a:p>
            <a:r>
              <a:rPr lang="en-US" dirty="0" smtClean="0"/>
              <a:t>3 American </a:t>
            </a:r>
            <a:r>
              <a:rPr lang="en-US" dirty="0"/>
              <a:t>Music Awards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25739"/>
            <a:ext cx="5372100" cy="804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174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455" y="2938669"/>
            <a:ext cx="8915400" cy="37776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 chose her because I like her as an actress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56418" y="-660538"/>
            <a:ext cx="4514850" cy="802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2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4241" y="2412836"/>
            <a:ext cx="5044039" cy="4257261"/>
          </a:xfrm>
        </p:spPr>
        <p:txBody>
          <a:bodyPr/>
          <a:lstStyle/>
          <a:p>
            <a:pPr algn="ctr"/>
            <a:r>
              <a:rPr lang="en-US" dirty="0" smtClean="0"/>
              <a:t>My favorite song is “Save your tears” with The </a:t>
            </a:r>
            <a:r>
              <a:rPr lang="en-US" dirty="0" err="1" smtClean="0"/>
              <a:t>Weeknd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6994" y="368990"/>
            <a:ext cx="5372100" cy="6000750"/>
          </a:xfrm>
          <a:prstGeom prst="rect">
            <a:avLst/>
          </a:prstGeom>
        </p:spPr>
      </p:pic>
      <p:pic>
        <p:nvPicPr>
          <p:cNvPr id="6" name="Save Your Tears - Ariana Grand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 flipH="1">
            <a:off x="10325389" y="5768403"/>
            <a:ext cx="601337" cy="60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9587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7343" y="510139"/>
            <a:ext cx="453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en-US" dirty="0" smtClean="0"/>
              <a:t>Her Social Media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45455" y="1377033"/>
            <a:ext cx="4270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www.youtube.com/@ArianaGrande</a:t>
            </a:r>
            <a:endParaRPr lang="ru-RU" dirty="0"/>
          </a:p>
        </p:txBody>
      </p:sp>
      <p:sp>
        <p:nvSpPr>
          <p:cNvPr id="1026" name="AutoShape 2" descr="https://100tails.ru/wp-content/uploads/2022/06/red-youtube-logo-png-x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100tails.ru/wp-content/uploads/2022/06/red-youtube-logo-png-x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lumikellory.com/wp-content/uploads/2021/02/YouTube-Emble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0246" y="1325222"/>
            <a:ext cx="870054" cy="48940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664626" y="2072027"/>
            <a:ext cx="3852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www.tiktok.com/@arianagrande</a:t>
            </a:r>
            <a:endParaRPr lang="ru-RU" dirty="0"/>
          </a:p>
        </p:txBody>
      </p:sp>
      <p:pic>
        <p:nvPicPr>
          <p:cNvPr id="1034" name="Picture 10" descr="https://catherineasquithgallery.com/uploads/posts/2023-01/1674320137_catherineasquithgallery-com-p-serii-fon-tik-tok-foto-21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00350" y="1771650"/>
            <a:ext cx="990600" cy="9906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791887" y="2768084"/>
            <a:ext cx="3712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arianaaagrandeee.tumblr.com</a:t>
            </a:r>
            <a:endParaRPr lang="ru-RU" dirty="0"/>
          </a:p>
        </p:txBody>
      </p:sp>
      <p:pic>
        <p:nvPicPr>
          <p:cNvPr id="1040" name="Picture 16" descr="https://www.sosyalmedyahaber.com/wp-content/uploads/2014/01/tumblr-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3E5A70"/>
              </a:clrFrom>
              <a:clrTo>
                <a:srgbClr val="3E5A7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95500" y="2274023"/>
            <a:ext cx="2388532" cy="134389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852065" y="3320534"/>
            <a:ext cx="37529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soundcloud.com/</a:t>
            </a:r>
            <a:r>
              <a:rPr lang="en-US" dirty="0" err="1" smtClean="0"/>
              <a:t>arianagrande</a:t>
            </a:r>
            <a:endParaRPr lang="ru-RU" dirty="0"/>
          </a:p>
        </p:txBody>
      </p:sp>
      <p:pic>
        <p:nvPicPr>
          <p:cNvPr id="1042" name="Picture 18" descr="https://clipart-library.com/new_gallery/7-74932_soundcloud-logo-free-icons-circle-soundcloud-logo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30626" y="3095625"/>
            <a:ext cx="882548" cy="896937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012980" y="4073009"/>
            <a:ext cx="3469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myspace.com/</a:t>
            </a:r>
            <a:r>
              <a:rPr lang="en-US" dirty="0" err="1" smtClean="0"/>
              <a:t>arianagrande</a:t>
            </a:r>
            <a:endParaRPr lang="ru-RU" dirty="0"/>
          </a:p>
        </p:txBody>
      </p:sp>
      <p:pic>
        <p:nvPicPr>
          <p:cNvPr id="1054" name="Picture 30" descr="https://www.pinclipart.com/picdir/big/333-3331297_original-myspace-logo-icon-gallery-myspace-icon-clipart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0252" y="4019549"/>
            <a:ext cx="671511" cy="671511"/>
          </a:xfrm>
          <a:prstGeom prst="rect">
            <a:avLst/>
          </a:prstGeom>
          <a:noFill/>
        </p:spPr>
      </p:pic>
      <p:sp>
        <p:nvSpPr>
          <p:cNvPr id="24" name="Прямоугольник 23"/>
          <p:cNvSpPr/>
          <p:nvPr/>
        </p:nvSpPr>
        <p:spPr>
          <a:xfrm>
            <a:off x="4362099" y="5044559"/>
            <a:ext cx="2675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vine.co/</a:t>
            </a:r>
            <a:r>
              <a:rPr lang="en-US" dirty="0" err="1" smtClean="0"/>
              <a:t>arianagrande</a:t>
            </a:r>
            <a:endParaRPr lang="ru-RU" dirty="0"/>
          </a:p>
        </p:txBody>
      </p:sp>
      <p:pic>
        <p:nvPicPr>
          <p:cNvPr id="1056" name="Picture 32" descr="https://logos-marques.com/wp-content/uploads/2021/03/Vine-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124" y="5029200"/>
            <a:ext cx="928460" cy="524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89</TotalTime>
  <Words>175</Words>
  <Application>Microsoft Office PowerPoint</Application>
  <PresentationFormat>Произвольный</PresentationFormat>
  <Paragraphs>32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My favorite singer</vt:lpstr>
      <vt:lpstr>My favorite singer is  Ariana Grande (Born on 26 June 1993)</vt:lpstr>
      <vt:lpstr>    </vt:lpstr>
      <vt:lpstr>Studio Albums</vt:lpstr>
      <vt:lpstr>Awards</vt:lpstr>
      <vt:lpstr>  </vt:lpstr>
      <vt:lpstr> 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favourite singer</dc:title>
  <dc:creator>Виктория</dc:creator>
  <cp:lastModifiedBy>Светлана Власенкова</cp:lastModifiedBy>
  <cp:revision>16</cp:revision>
  <dcterms:created xsi:type="dcterms:W3CDTF">2023-11-22T12:44:18Z</dcterms:created>
  <dcterms:modified xsi:type="dcterms:W3CDTF">2023-11-28T17:05:45Z</dcterms:modified>
</cp:coreProperties>
</file>