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16"/>
  </p:handoutMasterIdLst>
  <p:sldIdLst>
    <p:sldId id="257" r:id="rId2"/>
    <p:sldId id="264" r:id="rId3"/>
    <p:sldId id="265" r:id="rId4"/>
    <p:sldId id="266" r:id="rId5"/>
    <p:sldId id="267" r:id="rId6"/>
    <p:sldId id="268" r:id="rId7"/>
    <p:sldId id="275" r:id="rId8"/>
    <p:sldId id="273" r:id="rId9"/>
    <p:sldId id="269" r:id="rId10"/>
    <p:sldId id="272" r:id="rId11"/>
    <p:sldId id="270" r:id="rId12"/>
    <p:sldId id="274" r:id="rId13"/>
    <p:sldId id="276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12.02.2024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39809" y="5242260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2" y="15792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" t="88907" r="1238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visualife.newmobapp.com/wp-content/uploads/2014/07/treasure-map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336984"/>
            <a:ext cx="973668" cy="9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453" y="5070041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" t="88907" r="1238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4" descr="https://us.123rf.com/450wm/andegro4ka/andegro4ka1311/andegro4ka131100030/23865891-pirates-treasure-map-with-spyglass-and-compass-illustration.jpg?ver=6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41927"/>
            <a:ext cx="1331407" cy="13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1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5508" y="4678232"/>
            <a:ext cx="8083061" cy="2194077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Движения земли. Дни весеннего и осеннего равноденствия, летнего и зимнего солнцестояния. 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431823" y="5301760"/>
            <a:ext cx="3317631" cy="866439"/>
          </a:xfrm>
        </p:spPr>
        <p:txBody>
          <a:bodyPr>
            <a:normAutofit fontScale="92500" lnSpcReduction="20000"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Сташкова Елена Валерьевна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Учитель географии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МБОУ СОШ № 45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г. Мурманск</a:t>
            </a: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8BC2D6-E29A-4C63-81C4-A5A8AD33A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22AB6BB-023E-480B-AD93-D56E7449C64F}"/>
              </a:ext>
            </a:extLst>
          </p:cNvPr>
          <p:cNvSpPr/>
          <p:nvPr/>
        </p:nvSpPr>
        <p:spPr>
          <a:xfrm>
            <a:off x="5205046" y="334108"/>
            <a:ext cx="6321669" cy="5099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летнего и зимнего солнцестояния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0E99F88-D50F-46AB-9A00-2F86E2BB79A6}"/>
              </a:ext>
            </a:extLst>
          </p:cNvPr>
          <p:cNvSpPr/>
          <p:nvPr/>
        </p:nvSpPr>
        <p:spPr>
          <a:xfrm>
            <a:off x="2488223" y="1995853"/>
            <a:ext cx="9214338" cy="311247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-Астрономическое лето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 Северном полушарии наступает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июня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, в это время в южном –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астрономическая зима.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-22 июня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– день летнего солнцестояния.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-22 декабря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– день зимнего солнцестояния, этот день в Южном полушарии  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продолжительный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, а в Северном полушарии –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короткий.</a:t>
            </a:r>
          </a:p>
        </p:txBody>
      </p:sp>
    </p:spTree>
    <p:extLst>
      <p:ext uri="{BB962C8B-B14F-4D97-AF65-F5344CB8AC3E}">
        <p14:creationId xmlns:p14="http://schemas.microsoft.com/office/powerpoint/2010/main" val="2366551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FF6589-91F3-4959-8E10-57E52AEEF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907" y="582791"/>
            <a:ext cx="10495369" cy="529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348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D5B54E-EC2A-4E7E-BBB9-004A3C17B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254" y="536330"/>
            <a:ext cx="10604962" cy="535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520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A0DF60-2CE0-47ED-A41F-9208A832C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03" y="1446569"/>
            <a:ext cx="11374393" cy="4892685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84C8158-3FD2-4976-ACC7-E8B06DDFE6B2}"/>
              </a:ext>
            </a:extLst>
          </p:cNvPr>
          <p:cNvSpPr/>
          <p:nvPr/>
        </p:nvSpPr>
        <p:spPr>
          <a:xfrm>
            <a:off x="518746" y="202223"/>
            <a:ext cx="11350869" cy="11517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Высота Солнца над горизонтом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 различные сезоны года зависит от того, какое место Земля занимает на своей орбите и угла земной оси.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5E4CDA8-4B5E-4862-9AF4-FAFEEEFFDFE5}"/>
              </a:ext>
            </a:extLst>
          </p:cNvPr>
          <p:cNvSpPr/>
          <p:nvPr/>
        </p:nvSpPr>
        <p:spPr>
          <a:xfrm>
            <a:off x="1600199" y="6207369"/>
            <a:ext cx="9187961" cy="44840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Высота Солнца над горизонтом в Северном полушарии.</a:t>
            </a:r>
          </a:p>
        </p:txBody>
      </p:sp>
    </p:spTree>
    <p:extLst>
      <p:ext uri="{BB962C8B-B14F-4D97-AF65-F5344CB8AC3E}">
        <p14:creationId xmlns:p14="http://schemas.microsoft.com/office/powerpoint/2010/main" val="3391308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Параграф 7 прочитать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359971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4E9D06-F80A-43E1-9551-1DDA283D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6656F5E-0702-447D-8C73-2EC6E11B5C59}"/>
              </a:ext>
            </a:extLst>
          </p:cNvPr>
          <p:cNvSpPr/>
          <p:nvPr/>
        </p:nvSpPr>
        <p:spPr>
          <a:xfrm>
            <a:off x="6699738" y="4651131"/>
            <a:ext cx="5081954" cy="173208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Во время вращения Земли вокруг своей оси происходит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смена дня и ночи.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31CB87E-9E25-43D8-A6F4-5BB4C8F4EB1B}"/>
              </a:ext>
            </a:extLst>
          </p:cNvPr>
          <p:cNvSpPr/>
          <p:nvPr/>
        </p:nvSpPr>
        <p:spPr>
          <a:xfrm>
            <a:off x="624254" y="395654"/>
            <a:ext cx="6075484" cy="173208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наблюдаем каждый день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, как Солнце изменяет свое местоположение, на самом деле это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вращается вокруг своей оси.</a:t>
            </a:r>
          </a:p>
        </p:txBody>
      </p:sp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4A151E-57EC-4518-B04B-483702DBF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696" y="102179"/>
            <a:ext cx="9578607" cy="665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643FBA-7122-4AB9-AE74-638831DB4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182" y="139923"/>
            <a:ext cx="6936597" cy="6085031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4C67284-4863-41B2-9972-6EB38E6E58D4}"/>
              </a:ext>
            </a:extLst>
          </p:cNvPr>
          <p:cNvSpPr/>
          <p:nvPr/>
        </p:nvSpPr>
        <p:spPr>
          <a:xfrm>
            <a:off x="237392" y="254977"/>
            <a:ext cx="4721470" cy="10462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 наклона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земной оси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23,5°.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6DAC853-8B4A-44AE-A1BE-1713F3EAC104}"/>
              </a:ext>
            </a:extLst>
          </p:cNvPr>
          <p:cNvSpPr/>
          <p:nvPr/>
        </p:nvSpPr>
        <p:spPr>
          <a:xfrm>
            <a:off x="237392" y="1648558"/>
            <a:ext cx="4721470" cy="30992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Ось вращения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наклонена к плоскости её орбиты под углом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66,5°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, и её северный конец постоянно направлен на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Полярную звезду.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FD931FC0-0B48-44DF-B6FA-C3B07BB98228}"/>
              </a:ext>
            </a:extLst>
          </p:cNvPr>
          <p:cNvSpPr/>
          <p:nvPr/>
        </p:nvSpPr>
        <p:spPr>
          <a:xfrm>
            <a:off x="3472962" y="5838092"/>
            <a:ext cx="8168053" cy="8799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Наклон земной оси по отношению к плоскости эклиптики (плоскости орбиты Земли).</a:t>
            </a:r>
          </a:p>
        </p:txBody>
      </p:sp>
    </p:spTree>
    <p:extLst>
      <p:ext uri="{BB962C8B-B14F-4D97-AF65-F5344CB8AC3E}">
        <p14:creationId xmlns:p14="http://schemas.microsoft.com/office/powerpoint/2010/main" val="2582268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0FB0A9-D56D-495A-ADBC-11BB47652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7748F13-5D0C-45EE-826E-EB711ACD3971}"/>
              </a:ext>
            </a:extLst>
          </p:cNvPr>
          <p:cNvSpPr/>
          <p:nvPr/>
        </p:nvSpPr>
        <p:spPr>
          <a:xfrm>
            <a:off x="518746" y="624254"/>
            <a:ext cx="4958862" cy="11957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Полный оборот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 вокруг своей оси Земля делает </a:t>
            </a:r>
          </a:p>
          <a:p>
            <a:pPr algn="ctr"/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24 часа – за сутки.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1B03D77-CBAB-4FD2-8045-74BD766B9F86}"/>
              </a:ext>
            </a:extLst>
          </p:cNvPr>
          <p:cNvSpPr/>
          <p:nvPr/>
        </p:nvSpPr>
        <p:spPr>
          <a:xfrm>
            <a:off x="518746" y="2057400"/>
            <a:ext cx="4958862" cy="11957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Вращается Земля с запада на восток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(против часовой стрелки).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85190AE-2BA9-41AF-BE5F-6BAD34A58169}"/>
              </a:ext>
            </a:extLst>
          </p:cNvPr>
          <p:cNvSpPr/>
          <p:nvPr/>
        </p:nvSpPr>
        <p:spPr>
          <a:xfrm>
            <a:off x="518746" y="3508131"/>
            <a:ext cx="4958862" cy="9495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Восход Солнца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востоке,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закат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западе.</a:t>
            </a:r>
          </a:p>
        </p:txBody>
      </p:sp>
    </p:spTree>
    <p:extLst>
      <p:ext uri="{BB962C8B-B14F-4D97-AF65-F5344CB8AC3E}">
        <p14:creationId xmlns:p14="http://schemas.microsoft.com/office/powerpoint/2010/main" val="293187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2A729E-CDE6-4774-A00E-A240B1FCA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752" y="1302998"/>
            <a:ext cx="9610495" cy="5555002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DE6667C-0EEC-4C2C-9632-88E0D1135275}"/>
              </a:ext>
            </a:extLst>
          </p:cNvPr>
          <p:cNvSpPr/>
          <p:nvPr/>
        </p:nvSpPr>
        <p:spPr>
          <a:xfrm>
            <a:off x="1691052" y="149469"/>
            <a:ext cx="8809893" cy="10287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Смена времен года: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вращение Земли вокруг Солнца, постоянный угол наклона оси Земли к её орбите.</a:t>
            </a:r>
          </a:p>
        </p:txBody>
      </p:sp>
    </p:spTree>
    <p:extLst>
      <p:ext uri="{BB962C8B-B14F-4D97-AF65-F5344CB8AC3E}">
        <p14:creationId xmlns:p14="http://schemas.microsoft.com/office/powerpoint/2010/main" val="2104831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5D57BE-68A0-499D-B3AF-8C340A1CA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A0E4A95-FED6-47A8-81FF-810EB6839755}"/>
              </a:ext>
            </a:extLst>
          </p:cNvPr>
          <p:cNvSpPr/>
          <p:nvPr/>
        </p:nvSpPr>
        <p:spPr>
          <a:xfrm>
            <a:off x="4510454" y="351692"/>
            <a:ext cx="7230207" cy="5890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весеннего и осеннего равноденствия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BE310512-B265-4CD4-9534-1D69F7EB53C8}"/>
              </a:ext>
            </a:extLst>
          </p:cNvPr>
          <p:cNvSpPr/>
          <p:nvPr/>
        </p:nvSpPr>
        <p:spPr>
          <a:xfrm>
            <a:off x="970084" y="3270739"/>
            <a:ext cx="8270631" cy="2743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-Астрономическая весна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начинается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марта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, а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астрономическая осень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сентября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-Северное и южное полушарие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освещены одинаково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Продолжительность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 дня и ночи в эти дни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одинакова.</a:t>
            </a:r>
          </a:p>
          <a:p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-21 марта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– день весеннего равноденствия.</a:t>
            </a:r>
          </a:p>
          <a:p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-23 сентября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– день осеннего равноденствия.</a:t>
            </a:r>
          </a:p>
        </p:txBody>
      </p:sp>
    </p:spTree>
    <p:extLst>
      <p:ext uri="{BB962C8B-B14F-4D97-AF65-F5344CB8AC3E}">
        <p14:creationId xmlns:p14="http://schemas.microsoft.com/office/powerpoint/2010/main" val="2752479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1AD327-D61D-4171-A66B-7261D438D0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39" y="599370"/>
            <a:ext cx="10619929" cy="552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20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73874B-B82D-4A6C-8EA4-5F691D910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961" y="682529"/>
            <a:ext cx="10207425" cy="530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943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5427</TotalTime>
  <Words>299</Words>
  <Application>Microsoft Office PowerPoint</Application>
  <PresentationFormat>Широкоэкранный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AGReverance</vt:lpstr>
      <vt:lpstr>Calibri</vt:lpstr>
      <vt:lpstr>Tw Cen MT</vt:lpstr>
      <vt:lpstr>Wingdings 3</vt:lpstr>
      <vt:lpstr>Интеграл</vt:lpstr>
      <vt:lpstr>Движения земли. Дни весеннего и осеннего равноденствия, летнего и зимнего солнцестояния.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Елена Сташкова</cp:lastModifiedBy>
  <cp:revision>230</cp:revision>
  <dcterms:created xsi:type="dcterms:W3CDTF">2018-02-25T15:29:25Z</dcterms:created>
  <dcterms:modified xsi:type="dcterms:W3CDTF">2024-02-12T17:31:37Z</dcterms:modified>
  <cp:category>География;Страны</cp:category>
</cp:coreProperties>
</file>