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4" r:id="rId19"/>
    <p:sldId id="273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700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33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925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5098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0157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8328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891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2304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184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662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282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435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94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609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318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447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620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6B012A9-EFA2-43C2-8B08-08D995CEF904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4990D-93FB-471F-9C50-6DCF734ACB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9355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  <p:sldLayoutId id="2147483975" r:id="rId12"/>
    <p:sldLayoutId id="2147483976" r:id="rId13"/>
    <p:sldLayoutId id="2147483977" r:id="rId14"/>
    <p:sldLayoutId id="2147483978" r:id="rId15"/>
    <p:sldLayoutId id="2147483979" r:id="rId16"/>
    <p:sldLayoutId id="214748398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09" y="356177"/>
            <a:ext cx="11083636" cy="623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651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73" y="296142"/>
            <a:ext cx="11028217" cy="620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78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18" y="374072"/>
            <a:ext cx="10778837" cy="606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111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418" y="459797"/>
            <a:ext cx="10557164" cy="59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02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291" y="413038"/>
            <a:ext cx="10709564" cy="60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319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73" y="381866"/>
            <a:ext cx="10774219" cy="606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87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10" y="358486"/>
            <a:ext cx="10889672" cy="612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3277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73" y="381866"/>
            <a:ext cx="10823479" cy="608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20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64" y="366279"/>
            <a:ext cx="10875815" cy="611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4918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388" y="360218"/>
            <a:ext cx="10886594" cy="612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3118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456" y="350693"/>
            <a:ext cx="11028218" cy="6203373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08364" y="452718"/>
            <a:ext cx="2313709" cy="1400530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«Салат </a:t>
            </a:r>
            <a:b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сказок»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633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27" y="303933"/>
            <a:ext cx="10937393" cy="615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952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10" y="272762"/>
            <a:ext cx="11097490" cy="624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8318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27" y="303934"/>
            <a:ext cx="11014363" cy="619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3084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59" y="346364"/>
            <a:ext cx="10952785" cy="616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5936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09" y="358486"/>
            <a:ext cx="10931235" cy="614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477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18" y="374072"/>
            <a:ext cx="10931237" cy="614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3265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09" y="297006"/>
            <a:ext cx="10875818" cy="611764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20691" y="4253345"/>
            <a:ext cx="4890654" cy="191192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подготовили:</a:t>
            </a:r>
            <a:b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Мороз С.М.</a:t>
            </a:r>
            <a:b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Молчанова О.А.</a:t>
            </a:r>
            <a:b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Быкова О.Ю.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208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09" y="272760"/>
            <a:ext cx="11083635" cy="623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506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64" y="366279"/>
            <a:ext cx="10958945" cy="616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178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10" y="358486"/>
            <a:ext cx="11000508" cy="618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51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744" y="335106"/>
            <a:ext cx="10980495" cy="617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75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09" y="358486"/>
            <a:ext cx="10806545" cy="607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50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18" y="374072"/>
            <a:ext cx="10709564" cy="602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23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64" y="280554"/>
            <a:ext cx="11125200" cy="625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8074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TM02836342[[fn=Ион]]</Template>
  <TotalTime>43</TotalTime>
  <Words>5</Words>
  <Application>Microsoft Office PowerPoint</Application>
  <PresentationFormat>Широкоэкранный</PresentationFormat>
  <Paragraphs>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Century Gothic</vt:lpstr>
      <vt:lpstr>Times New Roman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«Салат  из сказок»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Мастер-класс подготовили:  Мороз С.М. Молчанова О.А. Быкова О.Ю.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7</cp:revision>
  <dcterms:created xsi:type="dcterms:W3CDTF">2024-01-27T10:48:38Z</dcterms:created>
  <dcterms:modified xsi:type="dcterms:W3CDTF">2024-02-04T19:40:41Z</dcterms:modified>
</cp:coreProperties>
</file>