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78" r:id="rId3"/>
    <p:sldId id="258" r:id="rId4"/>
    <p:sldId id="266" r:id="rId5"/>
    <p:sldId id="259" r:id="rId6"/>
    <p:sldId id="265" r:id="rId7"/>
    <p:sldId id="261" r:id="rId8"/>
    <p:sldId id="262" r:id="rId9"/>
    <p:sldId id="280" r:id="rId10"/>
    <p:sldId id="264" r:id="rId11"/>
    <p:sldId id="269" r:id="rId12"/>
    <p:sldId id="284" r:id="rId13"/>
    <p:sldId id="282" r:id="rId14"/>
    <p:sldId id="286" r:id="rId15"/>
    <p:sldId id="285" r:id="rId16"/>
    <p:sldId id="283" r:id="rId17"/>
    <p:sldId id="287" r:id="rId18"/>
    <p:sldId id="288" r:id="rId19"/>
    <p:sldId id="28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594" y="-58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0A939-1C6C-43F1-907D-FF4BDE85FA06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33C85-F2BD-456C-B9C5-4CD6337D65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0A939-1C6C-43F1-907D-FF4BDE85FA06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33C85-F2BD-456C-B9C5-4CD6337D65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0A939-1C6C-43F1-907D-FF4BDE85FA06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33C85-F2BD-456C-B9C5-4CD6337D65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0A939-1C6C-43F1-907D-FF4BDE85FA06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33C85-F2BD-456C-B9C5-4CD6337D65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0A939-1C6C-43F1-907D-FF4BDE85FA06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33C85-F2BD-456C-B9C5-4CD6337D65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0A939-1C6C-43F1-907D-FF4BDE85FA06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33C85-F2BD-456C-B9C5-4CD6337D65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0A939-1C6C-43F1-907D-FF4BDE85FA06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33C85-F2BD-456C-B9C5-4CD6337D65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0A939-1C6C-43F1-907D-FF4BDE85FA06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33C85-F2BD-456C-B9C5-4CD6337D65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0A939-1C6C-43F1-907D-FF4BDE85FA06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33C85-F2BD-456C-B9C5-4CD6337D65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0A939-1C6C-43F1-907D-FF4BDE85FA06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33C85-F2BD-456C-B9C5-4CD6337D65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0A939-1C6C-43F1-907D-FF4BDE85FA06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33C85-F2BD-456C-B9C5-4CD6337D65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E0A939-1C6C-43F1-907D-FF4BDE85FA06}" type="datetimeFigureOut">
              <a:rPr lang="ru-RU" smtClean="0"/>
              <a:t>08.02.2024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533C85-F2BD-456C-B9C5-4CD6337D656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lilia\Downloads\&#1060;&#1086;&#1085;%20-%20&#1044;&#1083;&#1103;%20&#1089;&#1090;&#1080;&#1093;&#1086;&#1074;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G78351_1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preschool-borders-for-word-unique-preschool-borders-free-download-clip-art-carwad-of-preschool-borders-for-word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666936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286000" y="1484784"/>
            <a:ext cx="4572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НЕДЕЛЯ ЗДОРОВЬЯ</a:t>
            </a:r>
          </a:p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«Лучики здоровья»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13403" y="4365104"/>
            <a:ext cx="34717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 </a:t>
            </a:r>
          </a:p>
          <a:p>
            <a:pPr algn="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учитель-логопед Галанова Л.Н.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G78351_1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preschool-borders-for-word-unique-preschool-borders-free-download-clip-art-carwad-of-preschool-borders-for-word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Рисунок 7" descr="1670478657_8-kartinkin-net-p-kartinka-fizminutka-dlya-detei-instagram-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7584" y="692696"/>
            <a:ext cx="7560840" cy="53192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G78351_1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preschool-borders-for-word-unique-preschool-borders-free-download-clip-art-carwad-of-preschool-borders-for-word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55576" y="764704"/>
            <a:ext cx="7704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«Смолоду закалишься – на весь век сгодишься»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«Крепким стать нельзя мгновенно – закаляйтесь постепенно»</a:t>
            </a:r>
          </a:p>
        </p:txBody>
      </p:sp>
      <p:pic>
        <p:nvPicPr>
          <p:cNvPr id="11" name="Рисунок 10" descr="zakal_m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1600" y="1394266"/>
            <a:ext cx="7344816" cy="48065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 rot="8284741" flipV="1">
            <a:off x="5279173" y="1649267"/>
            <a:ext cx="1064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9" name="Рисунок 8" descr="G78351_1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Рисунок 10" descr="preschool-borders-for-word-unique-preschool-borders-free-download-clip-art-carwad-of-preschool-borders-for-word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2" name="Рисунок 11" descr="1684764594_mykaleidoscope-ru-p-tort-solntse-s-luchikami-krasivo-50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775" t="2751" r="9177" b="10101"/>
          <a:stretch>
            <a:fillRect/>
          </a:stretch>
        </p:blipFill>
        <p:spPr>
          <a:xfrm>
            <a:off x="2123728" y="515077"/>
            <a:ext cx="5040560" cy="557821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843808" y="1484784"/>
            <a:ext cx="1370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Режим дня  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 rot="21051973">
            <a:off x="3275856" y="2276872"/>
            <a:ext cx="910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Воздух 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 rot="19189484">
            <a:off x="2400880" y="3283189"/>
            <a:ext cx="310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Физические упражнения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 rot="17340317">
            <a:off x="4017372" y="3710072"/>
            <a:ext cx="2391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Правильное питание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G78351_1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preschool-borders-for-word-unique-preschool-borders-free-download-clip-art-carwad-of-preschool-borders-for-word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Рисунок 7" descr="ce311142-ec83-59a7-8d97-a1a44822e324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908720"/>
            <a:ext cx="8329258" cy="51081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 rot="8284741" flipV="1">
            <a:off x="5279173" y="1649267"/>
            <a:ext cx="1064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9" name="Рисунок 8" descr="G78351_1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Рисунок 10" descr="preschool-borders-for-word-unique-preschool-borders-free-download-clip-art-carwad-of-preschool-borders-for-word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2" name="Рисунок 11" descr="1684764594_mykaleidoscope-ru-p-tort-solntse-s-luchikami-krasivo-50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775" t="2751" r="9177" b="10101"/>
          <a:stretch>
            <a:fillRect/>
          </a:stretch>
        </p:blipFill>
        <p:spPr>
          <a:xfrm>
            <a:off x="2123728" y="515077"/>
            <a:ext cx="5040560" cy="557821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843808" y="1484784"/>
            <a:ext cx="1370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Режим дня  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 rot="21051973">
            <a:off x="3275856" y="2276872"/>
            <a:ext cx="910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Воздух 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 rot="19189484">
            <a:off x="2400880" y="3283189"/>
            <a:ext cx="310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Физические упражнения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 rot="17340317">
            <a:off x="4017372" y="3710072"/>
            <a:ext cx="2391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Правильное питание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4781039" y="3928410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Чистота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G78351_1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preschool-borders-for-word-unique-preschool-borders-free-download-clip-art-carwad-of-preschool-borders-for-word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Рисунок 7" descr="uk49187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692696"/>
            <a:ext cx="7986499" cy="54396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G78351_1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preschool-borders-for-word-unique-preschool-borders-free-download-clip-art-carwad-of-preschool-borders-for-word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Рисунок 7" descr="1ad72d_e437217ea1534c2c88ab906e16ae05bd~mv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35696" y="692696"/>
            <a:ext cx="5472608" cy="54726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G78351_1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preschool-borders-for-word-unique-preschool-borders-free-download-clip-art-carwad-of-preschool-borders-for-word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27584" y="764704"/>
            <a:ext cx="756084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Ребята, посмотрите, как засияли и засверкали наши лучики здоровья на солнце.  Если вы будете выполнять все то, о чем мы с вами сегодня говорили на занятии,  то будете такими, как солнце - яркими, светлыми, веселыми, и здоровыми.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«Чтобы стать здоровым, надо научиться быть здоровым».</a:t>
            </a:r>
          </a:p>
          <a:p>
            <a:endParaRPr lang="ru-RU" dirty="0"/>
          </a:p>
        </p:txBody>
      </p:sp>
      <p:pic>
        <p:nvPicPr>
          <p:cNvPr id="9" name="Рисунок 8" descr="1675254747_grizly-club-p-klipart-deti-veselie-39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DF0"/>
              </a:clrFrom>
              <a:clrTo>
                <a:srgbClr val="FFFD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7584" y="3068960"/>
            <a:ext cx="7812360" cy="2604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G78351_1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preschool-borders-for-word-unique-preschool-borders-free-download-clip-art-carwad-of-preschool-borders-for-word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55576" y="1268760"/>
            <a:ext cx="770485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Будьте здоровы! </a:t>
            </a:r>
          </a:p>
          <a:p>
            <a:pPr algn="ctr"/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чаще улыбайтесь! </a:t>
            </a:r>
          </a:p>
          <a:p>
            <a:pPr algn="ctr"/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Ведь улыбка тоже помогает быть здоровыми!!!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G78351_1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preschool-borders-for-word-unique-preschool-borders-free-download-clip-art-carwad-of-preschool-borders-for-word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Рисунок 7" descr="147abc8cf3861afa057267d9fa5f8fc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1600" y="764704"/>
            <a:ext cx="7344816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G78351_1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899592" y="1124744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</a:t>
            </a:r>
            <a:endParaRPr lang="ru-RU" dirty="0"/>
          </a:p>
        </p:txBody>
      </p:sp>
      <p:pic>
        <p:nvPicPr>
          <p:cNvPr id="10" name="Рисунок 9" descr="1647417764_49-kartinkin-net-p-kartinki-tela-cheloveka-50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836712"/>
            <a:ext cx="3748119" cy="5301208"/>
          </a:xfrm>
          <a:prstGeom prst="rect">
            <a:avLst/>
          </a:prstGeom>
        </p:spPr>
      </p:pic>
      <p:pic>
        <p:nvPicPr>
          <p:cNvPr id="9" name="Рисунок 8" descr="preschool-borders-for-word-unique-preschool-borders-free-download-clip-art-carwad-of-preschool-borders-for-word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666936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755576" y="1556792"/>
            <a:ext cx="37444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Покажи части тела на себе.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   Скажи, сколько у тебя ушей, глаз, языков, носов, щек, ног, рук, животов. 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27585" y="908720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 </a:t>
            </a:r>
          </a:p>
          <a:p>
            <a:endParaRPr lang="ru-RU" dirty="0"/>
          </a:p>
        </p:txBody>
      </p:sp>
      <p:pic>
        <p:nvPicPr>
          <p:cNvPr id="6" name="Рисунок 5" descr="G78351_1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Рисунок 7" descr="preschool-borders-for-word-unique-preschool-borders-free-download-clip-art-carwad-of-preschool-borders-for-word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666936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115616" y="980728"/>
            <a:ext cx="720080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Легенда о здоровье.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Давным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–давно на горе Олимп жили боги. Стало им скучно, и решили они создать человека и заселить планету Земля. Стали решать, каким должен быть человек, один из Богов сказал: «Человек должен быть сильным». Другой сказал: «Человек должен быть умным». Третий сказал: «Человек должен быть здоровым». Но один Бог сказал так: «Если все это будет у человека, он будет подобен нам». И решили они спрятать главное, что есть у человека - здоровье. Стали думать – решать: куда бы его спрятать? Одни предлагали спрятать здоровье глубоко в синее море, другие - на высокие горы. А один из Богов предложил: «Здоровье надо спрятать в самого человека».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 и живет человек с давних времен, пытаясь найти свое здоровье, да вот не каждый может найти и сберечь бесценный дар Богов!</a:t>
            </a:r>
          </a:p>
        </p:txBody>
      </p:sp>
      <p:pic>
        <p:nvPicPr>
          <p:cNvPr id="9" name="Фон - Для стихов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812360" y="5301208"/>
            <a:ext cx="604515" cy="6045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603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G78351_1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Рисунок 7" descr="preschool-borders-for-word-unique-preschool-borders-free-download-clip-art-carwad-of-preschool-borders-for-word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666936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899592" y="764704"/>
            <a:ext cx="74168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Значит, здоровье – то оказывается, спрятано и во мне, и в тебе, и в каждом из вас. Я открою вам маленький секрет! Наше здоровье можно сравнить с солнышком, у которого много лучиков, эти лучики живут в каждой клеточке нашего организма.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a28919d884c2e41c8c182fcdba65e227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83768" y="1988840"/>
            <a:ext cx="4173820" cy="3862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75656" y="1340768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10" name="Рисунок 9" descr="G78351_1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Рисунок 10" descr="preschool-borders-for-word-unique-preschool-borders-free-download-clip-art-carwad-of-preschool-borders-for-word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6669360"/>
          </a:xfrm>
          <a:prstGeom prst="rect">
            <a:avLst/>
          </a:prstGeom>
        </p:spPr>
      </p:pic>
      <p:pic>
        <p:nvPicPr>
          <p:cNvPr id="12" name="Рисунок 11" descr="1684764594_mykaleidoscope-ru-p-tort-solntse-s-luchikami-krasivo-50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775" t="2751" r="9177" b="10101"/>
          <a:stretch>
            <a:fillRect/>
          </a:stretch>
        </p:blipFill>
        <p:spPr>
          <a:xfrm>
            <a:off x="2123728" y="515077"/>
            <a:ext cx="5040560" cy="557821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21408893">
            <a:off x="2555776" y="1484784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Режим дня.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preschool-borders-for-word-unique-preschool-borders-free-download-clip-art-carwad-of-preschool-borders-for-wor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Рисунок 7" descr="1655434790_8-kartinkof-club-p-rezhim-dnya-v-detskom-sadu-v-kartinkakh-dl-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692696"/>
            <a:ext cx="7643684" cy="54726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 rot="8284741" flipV="1">
            <a:off x="5279173" y="1649267"/>
            <a:ext cx="1064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9" name="Рисунок 8" descr="G78351_1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Рисунок 10" descr="preschool-borders-for-word-unique-preschool-borders-free-download-clip-art-carwad-of-preschool-borders-for-word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2" name="Рисунок 11" descr="1684764594_mykaleidoscope-ru-p-tort-solntse-s-luchikami-krasivo-50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775" t="2751" r="9177" b="10101"/>
          <a:stretch>
            <a:fillRect/>
          </a:stretch>
        </p:blipFill>
        <p:spPr>
          <a:xfrm>
            <a:off x="2123728" y="515077"/>
            <a:ext cx="5040560" cy="557821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843808" y="1484784"/>
            <a:ext cx="1370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Режим дня  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 rot="21051973">
            <a:off x="3275856" y="2276872"/>
            <a:ext cx="910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Воздух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preschool-borders-for-word-unique-preschool-borders-free-download-clip-art-carwad-of-preschool-borders-for-wor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3dc7f390c1e4be5a0f435fec2cd6f254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692696"/>
            <a:ext cx="7759447" cy="5479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 rot="8284741" flipV="1">
            <a:off x="5279173" y="1649267"/>
            <a:ext cx="1064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9" name="Рисунок 8" descr="G78351_1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Рисунок 10" descr="preschool-borders-for-word-unique-preschool-borders-free-download-clip-art-carwad-of-preschool-borders-for-word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2" name="Рисунок 11" descr="1684764594_mykaleidoscope-ru-p-tort-solntse-s-luchikami-krasivo-50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775" t="2751" r="9177" b="10101"/>
          <a:stretch>
            <a:fillRect/>
          </a:stretch>
        </p:blipFill>
        <p:spPr>
          <a:xfrm>
            <a:off x="2123728" y="515077"/>
            <a:ext cx="5040560" cy="557821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843808" y="1484784"/>
            <a:ext cx="1370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Режим дня  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 rot="21051973">
            <a:off x="3275856" y="2276872"/>
            <a:ext cx="910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Воздух 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 rot="19189484">
            <a:off x="2400880" y="3283189"/>
            <a:ext cx="310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Физические упражнения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6173</TotalTime>
  <Words>325</Words>
  <Application>Microsoft Office PowerPoint</Application>
  <PresentationFormat>Экран (4:3)</PresentationFormat>
  <Paragraphs>39</Paragraphs>
  <Slides>19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lilia</dc:creator>
  <cp:lastModifiedBy>lilia</cp:lastModifiedBy>
  <cp:revision>3</cp:revision>
  <dcterms:created xsi:type="dcterms:W3CDTF">2024-02-08T10:47:55Z</dcterms:created>
  <dcterms:modified xsi:type="dcterms:W3CDTF">2024-02-12T17:41:51Z</dcterms:modified>
</cp:coreProperties>
</file>