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Nunito" charset="-52"/>
      <p:regular r:id="rId13"/>
      <p:bold r:id="rId14"/>
      <p:italic r:id="rId15"/>
      <p:boldItalic r:id="rId16"/>
    </p:embeddedFont>
    <p:embeddedFont>
      <p:font typeface="Maven Pro" charset="0"/>
      <p:regular r:id="rId17"/>
      <p:bold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276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051199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ee2562e0de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ee2562e0de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a9ddf2eb45_0_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2a9ddf2eb45_0_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ee2562e0de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1ee2562e0de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2a9ddf2eb45_0_5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2a9ddf2eb45_0_5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ee2562e0d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1ee2562e0d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ee2562e0d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1ee2562e0d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1ee2562e0de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1ee2562e0de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ee2562e0de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ee2562e0de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ee2562e0de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1ee2562e0de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3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name="adj1" fmla="val 8244818"/>
                  <a:gd name="adj2" fmla="val 16246175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name="adj1" fmla="val 8801158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name="adj1" fmla="val 1255410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name="adj1" fmla="val 19376841"/>
                <a:gd name="adj2" fmla="val 16200000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" name="Google Shape;46;p2"/>
          <p:cNvSpPr txBox="1">
            <a:spLocks noGrp="1"/>
          </p:cNvSpPr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2"/>
          <p:cNvSpPr txBox="1">
            <a:spLocks noGrp="1"/>
          </p:cNvSpPr>
          <p:nvPr>
            <p:ph type="subTitle" idx="1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8" name="Google Shape;268;p11"/>
          <p:cNvSpPr txBox="1">
            <a:spLocks noGrp="1"/>
          </p:cNvSpPr>
          <p:nvPr>
            <p:ph type="title" hasCustomPrompt="1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>
            <a:spLocks noGrp="1"/>
          </p:cNvSpPr>
          <p:nvPr>
            <p:ph type="body" idx="1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0" name="Google Shape;270;p1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82" name="Google Shape;82;p3"/>
          <p:cNvSpPr txBox="1">
            <a:spLocks noGrp="1"/>
          </p:cNvSpPr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3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8" name="Google Shape;88;p4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0" name="Google Shape;90;p4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" name="Google Shape;95;p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"/>
          <p:cNvSpPr txBox="1">
            <a:spLocks noGrp="1"/>
          </p:cNvSpPr>
          <p:nvPr>
            <p:ph type="body" idx="1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2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5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" name="Google Shape;103;p6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6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7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7"/>
          <p:cNvSpPr txBox="1">
            <a:spLocks noGrp="1"/>
          </p:cNvSpPr>
          <p:nvPr>
            <p:ph type="body" idx="1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1" name="Google Shape;111;p7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dk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name="adj1" fmla="val 19376841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name="adj1" fmla="val 5699893"/>
                  <a:gd name="adj2" fmla="val 12313574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25" name="Google Shape;125;p8"/>
          <p:cNvSpPr txBox="1">
            <a:spLocks noGrp="1"/>
          </p:cNvSpPr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6" name="Google Shape;126;p8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1" name="Google Shape;131;p9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9"/>
          <p:cNvSpPr txBox="1">
            <a:spLocks noGrp="1"/>
          </p:cNvSpPr>
          <p:nvPr>
            <p:ph type="subTitle" idx="1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3" name="Google Shape;133;p9"/>
          <p:cNvSpPr txBox="1">
            <a:spLocks noGrp="1"/>
          </p:cNvSpPr>
          <p:nvPr>
            <p:ph type="body" idx="2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4" name="Google Shape;134;p9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name="adj1" fmla="val 10792838"/>
                <a:gd name="adj2" fmla="val 16200000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9" name="Google Shape;139;p10"/>
          <p:cNvSpPr txBox="1">
            <a:spLocks noGrp="1"/>
          </p:cNvSpPr>
          <p:nvPr>
            <p:ph type="body" idx="1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40" name="Google Shape;140;p10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oment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sz="2800" b="1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>
            <a:spLocks noGrp="1"/>
          </p:cNvSpPr>
          <p:nvPr>
            <p:ph type="ctrTitle"/>
          </p:nvPr>
        </p:nvSpPr>
        <p:spPr>
          <a:xfrm>
            <a:off x="824000" y="365175"/>
            <a:ext cx="7046700" cy="312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Основные положения </a:t>
            </a:r>
            <a:r>
              <a:rPr lang="ru" dirty="0" smtClean="0"/>
              <a:t>молекулярно-кинетической </a:t>
            </a:r>
            <a:r>
              <a:rPr lang="ru-RU" dirty="0" smtClean="0"/>
              <a:t>т</a:t>
            </a:r>
            <a:r>
              <a:rPr lang="ru" dirty="0" smtClean="0"/>
              <a:t>еории. Размеры </a:t>
            </a:r>
            <a:r>
              <a:rPr lang="ru" dirty="0"/>
              <a:t>молекул</a:t>
            </a:r>
            <a:r>
              <a:rPr lang="ru" dirty="0" smtClean="0"/>
              <a:t>. </a:t>
            </a:r>
            <a:r>
              <a:rPr lang="ru" smtClean="0"/>
              <a:t>Количество вещества.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2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395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Решение: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ν  = m\M =&gt; m = ν*M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M(CO2) = 12*10^-3 +2 * 16*10^-3=4,4*10^-3 кг\моль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 = 500 * 4,4*10^-3 = 22кг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"/>
          <p:cNvSpPr txBox="1">
            <a:spLocks noGrp="1"/>
          </p:cNvSpPr>
          <p:nvPr>
            <p:ph type="title"/>
          </p:nvPr>
        </p:nvSpPr>
        <p:spPr>
          <a:xfrm>
            <a:off x="1311575" y="1212075"/>
            <a:ext cx="7030500" cy="27504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молекулярно-кинетической теории количество вещества принято считать пропорциональным числу частиц. Единица количества вещества называется молем (моль).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5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35892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Масса 1 моль вещества, обозначается M и равна отношению: M = m/ν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Где m - масса вещества, а ν - количество вещества.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Величина молярной массы, выраженная в граммах моль(г/моль).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16"/>
          <p:cNvSpPr txBox="1">
            <a:spLocks noGrp="1"/>
          </p:cNvSpPr>
          <p:nvPr>
            <p:ph type="title"/>
          </p:nvPr>
        </p:nvSpPr>
        <p:spPr>
          <a:xfrm>
            <a:off x="1296025" y="668525"/>
            <a:ext cx="7030500" cy="40476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Моль – это количество вещества, содержащее столько же частиц (молекул), сколько содержится атомов в 0,012 кг углерода 12C. Молекула углерода состоит из одного атома.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Таким образом, в одном моле любого вещества содержится одно и то же число частиц (молекул). Это число называется постоянной Авогадро NА: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NА = 6,02·10^23 моль^–1.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7"/>
          <p:cNvSpPr txBox="1">
            <a:spLocks noGrp="1"/>
          </p:cNvSpPr>
          <p:nvPr>
            <p:ph type="title"/>
          </p:nvPr>
        </p:nvSpPr>
        <p:spPr>
          <a:xfrm>
            <a:off x="1311575" y="606325"/>
            <a:ext cx="7030500" cy="39933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Постоянная Авогадро – одна из важнейших постоянных в молекулярно-кинетической теории.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Количество вещества ν определяется как отношение числа N частиц (молекул) вещества к постоянной Авогадро NА: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ν = N/NА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ν = m\M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8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3301800"/>
          </a:xfrm>
          <a:prstGeom prst="rect">
            <a:avLst/>
          </a:prstGeom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Массу одного моля вещества принято называть молярной массой M. Молярная масса равна произведению массы m0 одной молекулы данного вещества на постоянную Авогадро: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 = NА · m0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9"/>
          <p:cNvSpPr txBox="1">
            <a:spLocks noGrp="1"/>
          </p:cNvSpPr>
          <p:nvPr>
            <p:ph type="title"/>
          </p:nvPr>
        </p:nvSpPr>
        <p:spPr>
          <a:xfrm>
            <a:off x="1327100" y="575250"/>
            <a:ext cx="7030500" cy="344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Задача 1.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молярную массу одной молекулы H2O?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0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380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Решение: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m0 = M\NА = 18*10^-3\ 6*10^23 = 3*10^-26 кг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1"/>
          <p:cNvSpPr txBox="1">
            <a:spLocks noGrp="1"/>
          </p:cNvSpPr>
          <p:nvPr>
            <p:ph type="title"/>
          </p:nvPr>
        </p:nvSpPr>
        <p:spPr>
          <a:xfrm>
            <a:off x="1303800" y="598575"/>
            <a:ext cx="7030500" cy="36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Задача 2.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Какова масса 500 моль углекислого газа?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Экран (16:9)</PresentationFormat>
  <Paragraphs>30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Nunito</vt:lpstr>
      <vt:lpstr>Maven Pro</vt:lpstr>
      <vt:lpstr>Momentum</vt:lpstr>
      <vt:lpstr>Основные положения молекулярно-кинетической теории. Размеры молекул. Количество вещества.</vt:lpstr>
      <vt:lpstr>В молекулярно-кинетической теории количество вещества принято считать пропорциональным числу частиц. Единица количества вещества называется молем (моль).</vt:lpstr>
      <vt:lpstr>Масса 1 моль вещества, обозначается M и равна отношению: M = m/ν  Где m - масса вещества, а ν - количество вещества.  Величина молярной массы, выраженная в граммах моль(г/моль).</vt:lpstr>
      <vt:lpstr>Моль – это количество вещества, содержащее столько же частиц (молекул), сколько содержится атомов в 0,012 кг углерода 12C. Молекула углерода состоит из одного атома.  Таким образом, в одном моле любого вещества содержится одно и то же число частиц (молекул). Это число называется постоянной Авогадро NА: NА = 6,02·10^23 моль^–1. </vt:lpstr>
      <vt:lpstr>Постоянная Авогадро – одна из важнейших постоянных в молекулярно-кинетической теории.  Количество вещества ν определяется как отношение числа N частиц (молекул) вещества к постоянной Авогадро NА: ν = N/NА ν = m\M </vt:lpstr>
      <vt:lpstr>Массу одного моля вещества принято называть молярной массой M. Молярная масса равна произведению массы m0 одной молекулы данного вещества на постоянную Авогадро: M = NА · m0 </vt:lpstr>
      <vt:lpstr> Задача 1. Найдите молярную массу одной молекулы H2O?</vt:lpstr>
      <vt:lpstr>Решение:  m0 = M\NА = 18*10^-3\ 6*10^23 = 3*10^-26 кг</vt:lpstr>
      <vt:lpstr>Задача 2. Какова масса 500 моль углекислого газа?</vt:lpstr>
      <vt:lpstr>Решение:  ν  = m\M =&gt; m = ν*M M(CO2) = 12*10^-3 +2 * 16*10^-3=4,4*10^-3 кг\моль m = 500 * 4,4*10^-3 = 22кг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положения молекулярно-кинетической теории. Размеры молекул. Количество вещества.</dc:title>
  <cp:lastModifiedBy>Лесновы</cp:lastModifiedBy>
  <cp:revision>1</cp:revision>
  <dcterms:modified xsi:type="dcterms:W3CDTF">2024-01-15T13:20:52Z</dcterms:modified>
</cp:coreProperties>
</file>