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41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531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997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79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702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65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891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927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6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73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77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6D349A0-F814-4028-AF54-A9D3B2F6F840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FD7BDA20-1182-476F-ACD9-081845385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04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D3A762-827E-4D32-BF18-0EBD5206C1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/>
              <a:t> Отражение </a:t>
            </a:r>
            <a:br>
              <a:rPr lang="ru-RU" sz="4400" dirty="0"/>
            </a:br>
            <a:r>
              <a:rPr lang="ru-RU" sz="4400" dirty="0"/>
              <a:t>европейского фольклора </a:t>
            </a:r>
            <a:br>
              <a:rPr lang="ru-RU" sz="4400" dirty="0"/>
            </a:br>
            <a:r>
              <a:rPr lang="ru-RU" sz="4400" dirty="0"/>
              <a:t>в творчестве профессиональных </a:t>
            </a:r>
            <a:br>
              <a:rPr lang="ru-RU" sz="4400" dirty="0"/>
            </a:br>
            <a:r>
              <a:rPr lang="ru-RU" sz="4400" dirty="0"/>
              <a:t>композиторов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B92B49-4C24-460C-8910-34DC9CB8AF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14330" y="5139634"/>
            <a:ext cx="8767860" cy="138816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127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ABA318-1F48-38D2-DFB8-A1B2F28AD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Немецкая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71BBD5-9701-7614-EBC0-150691096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803862"/>
            <a:ext cx="4754880" cy="4638502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Истоки и начала песенного искусства немецкого народа теряются в глубине веков. Из различных исторических и литературных источников известно, что в конце VII – начале VIII веков существовали хоровые песни, однако, существовали они лишь в устной традиции.</a:t>
            </a:r>
          </a:p>
          <a:p>
            <a:pPr algn="ctr"/>
            <a:r>
              <a:rPr lang="ru-RU" sz="2000" dirty="0"/>
              <a:t>Наиболее общие черты музыки: гармонический склад мелодии, чёткий ритм (чаще всего связанный с особенностями поэзии), умеренный темп. С течением времени в музыке появляется несколько мелодий (полифония).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32EBD0-2179-EBA6-1F42-63203CC97C2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55682"/>
            <a:ext cx="5763311" cy="320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426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798BFC-B6EF-2598-8BB7-A80DE6CFE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Вальс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7EDD2E-62D6-990A-53C7-04F512C9C4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2800" dirty="0"/>
              <a:t>Вальс— общее название бальных и народных танцев.</a:t>
            </a:r>
          </a:p>
          <a:p>
            <a:pPr algn="ctr"/>
            <a:r>
              <a:rPr lang="ru-RU" sz="2800" dirty="0"/>
              <a:t>Лендлер - народный австрийско-немецкий танец. По некоторым данным, название идёт от местечка в Верхней Австрии — </a:t>
            </a:r>
            <a:r>
              <a:rPr lang="ru-RU" sz="2800" dirty="0" err="1"/>
              <a:t>Ландль</a:t>
            </a:r>
            <a:r>
              <a:rPr lang="ru-RU" sz="2800" dirty="0"/>
              <a:t>. Слово «лендлер» также переводят как «деревенский танец».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5D94003-F5EE-C50E-3C1E-785739CDE6B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79" y="2230658"/>
            <a:ext cx="5983981" cy="337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37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A0012-5ABC-4DCD-DF4E-AB7529F8E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Французская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BF7BFF-E495-8A3A-26C0-913A3DCF43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820487"/>
            <a:ext cx="4754880" cy="4260272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/>
              <a:t>Истоки французской музыки связаны с  фольклором кельтских и германских племён, живших в давние времена на территории нынешней Франции.</a:t>
            </a:r>
          </a:p>
          <a:p>
            <a:pPr algn="ctr"/>
            <a:r>
              <a:rPr lang="ru-RU" dirty="0"/>
              <a:t>Французская музыкальная культура развивалась, взаимодействуя также с музыкальными культурами других европейских народов, в частности итальянского и немецкого.</a:t>
            </a:r>
          </a:p>
          <a:p>
            <a:pPr algn="ctr"/>
            <a:r>
              <a:rPr lang="ru-RU" dirty="0"/>
              <a:t>Основными французскими народными музыкальными инструментами являются скрипка, волынка, лира и дудка.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C3F7A671-96EB-B946-D334-FA6A214C166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697" y="2057399"/>
            <a:ext cx="5395306" cy="379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343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F445E-9D84-5E3E-D605-9E2F7D004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Менуэт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8D4243-07C0-8C46-A24D-FCF13F0F79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2057398"/>
            <a:ext cx="4754880" cy="4191001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Менуэт— старинный народный французский грациозный танец.</a:t>
            </a:r>
          </a:p>
          <a:p>
            <a:pPr algn="ctr"/>
            <a:r>
              <a:rPr lang="ru-RU" sz="2800" dirty="0"/>
              <a:t>Движения менуэта были построены в основном на поклонах и реверансах, что создавало не столько впечатления танца, сколько «приглашения к танцу» или прелюдии.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4CFC260-2545-6D26-3678-EF29F90E2E5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323" y="2194438"/>
            <a:ext cx="5303866" cy="379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523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09099-EEAA-D98C-B9F4-9D1CCD718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Итальянская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6DBF67-704B-EA9D-4CD1-12F9B8BF3B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2400" dirty="0"/>
              <a:t>В музыкальных стилях итальянских регионов легко прослеживаются кельтские, славянские, арабские, греческие, испанские и византийские влияния.</a:t>
            </a:r>
          </a:p>
          <a:p>
            <a:pPr algn="ctr"/>
            <a:r>
              <a:rPr lang="ru-RU" sz="2400" dirty="0"/>
              <a:t>Народную музыку Италии в первую очередь представляют песни. Танцевальная культура Италии развивалась в жанрах бытового, постановочного танца.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DBC8ECD8-D222-0056-C738-807B063F0BF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010" y="2112836"/>
            <a:ext cx="5478434" cy="365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7ABB18-31B0-6AE1-E7E3-4FF1DE769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Тарантелла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55DA3B-5BE2-6775-2DE3-CC3D44ADB1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Итальянский народный танец, сопровождаемый аккомпанементом аккордеона, мандолины, гитары, тамбурина (он же бубен), в Сицилии — также варгана и кастаньет.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66CEAB6-42F1-9BAF-CD02-3E5117B82A0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80" y="2174589"/>
            <a:ext cx="5961557" cy="335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217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94ACB4-53DE-9F43-036F-8291644E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Испанская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86259-9F26-2E9E-CB80-9584F58043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/>
              <a:t>В Испании музыка имеет долгую историю. Она сыграла важную роль в развитии западной музыки и оказала большое влияние на латиноамериканскую музыку. Испанская музыка часто ассоциируется с традиционными стилями, такими как фламенко и классическая гитара. Хотя эти формы музыки распространены, в разных регионах существует множество различных традиционных музыкальных и танцевальных стилей.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F8848608-3B78-7DDF-9D84-483BD42AAAB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385" y="2303654"/>
            <a:ext cx="5586499" cy="337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726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835E25-CB93-31A1-B850-BEFA322C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Фламенко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38A896-893C-8214-7123-6BBEE0333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2057398"/>
            <a:ext cx="4754880" cy="4251961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Общее обозначение южно-испанской музыки, давшей начало одноименным песне и танцу, а также инструментальному и вокальному исполнительскому стилю.</a:t>
            </a:r>
          </a:p>
          <a:p>
            <a:pPr algn="ctr"/>
            <a:r>
              <a:rPr lang="ru-RU" sz="2400" dirty="0"/>
              <a:t>Существенно повлияла на стиль фламенко и цыганская музыка — многие считают основными, истинными носителями стиля именно испанских цыган.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B906595B-6C8B-F976-8DB0-5207CAE5A31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086107"/>
            <a:ext cx="5814613" cy="416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285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44447C-05FE-40D9-A10C-4556FDD2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Народная музыка (музыкальный фольклор)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A3571C-4759-4063-8624-139D78046A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Музыкальный фольклор — музыкально-поэтическое творчество народа.</a:t>
            </a:r>
          </a:p>
          <a:p>
            <a:pPr algn="ctr"/>
            <a:r>
              <a:rPr lang="ru-RU" sz="3200" dirty="0"/>
              <a:t>Народная музыка — традиционная музыка отдельно взятого народа или культуры.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2B51EB-6983-47A8-84E4-2B19F772707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100" y="1795711"/>
            <a:ext cx="3677920" cy="445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179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3B8A68-41F8-47E5-81B7-C129192D9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Этапы в эволюции музыкального фольклора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A8E7C8-76AE-4AC7-8662-904C2B98C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38150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Древнейшая эпоха</a:t>
            </a:r>
            <a:r>
              <a:rPr lang="ru-RU" sz="2400" dirty="0"/>
              <a:t>, истоки которой уходят в глубь веков, а верхняя историческая граница связывается со временем официального принятия той или иной государственной религии, сменившей языческие религии родоплеменных сообществ;</a:t>
            </a:r>
          </a:p>
          <a:p>
            <a:pPr algn="just"/>
            <a:r>
              <a:rPr lang="ru-RU" sz="2400" b="1" dirty="0"/>
              <a:t>Средневековье</a:t>
            </a:r>
            <a:r>
              <a:rPr lang="ru-RU" sz="2400" dirty="0"/>
              <a:t> — время складывания народностей и расцвета традиционной народной музыки у народов Европы;</a:t>
            </a:r>
          </a:p>
          <a:p>
            <a:pPr algn="just"/>
            <a:r>
              <a:rPr lang="ru-RU" sz="2400" b="1" dirty="0"/>
              <a:t>Современная эпоха</a:t>
            </a:r>
            <a:r>
              <a:rPr lang="ru-RU" sz="2400" dirty="0"/>
              <a:t>; для многих народов связана с переходом к капитализму, с ростом городской культуры, зародившейся ещё в средневековье. Интенсифицируются процессы, происходящие в народной музыке, ломаются старые традиции, возникают новые формы творчества.</a:t>
            </a:r>
          </a:p>
        </p:txBody>
      </p:sp>
    </p:spTree>
    <p:extLst>
      <p:ext uri="{BB962C8B-B14F-4D97-AF65-F5344CB8AC3E}">
        <p14:creationId xmlns:p14="http://schemas.microsoft.com/office/powerpoint/2010/main" val="3731721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6176D-CC0B-42BF-BF9F-B9EE71CAD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Английская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83B789-5A15-42DE-B818-3310D17A64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778000"/>
            <a:ext cx="4754880" cy="4673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/>
              <a:t>Важной частью английской народной музыки являются морские песни.</a:t>
            </a:r>
          </a:p>
          <a:p>
            <a:pPr algn="ctr"/>
            <a:r>
              <a:rPr lang="ru-RU" sz="2400" b="1" dirty="0"/>
              <a:t>Характерные особенности</a:t>
            </a:r>
            <a:r>
              <a:rPr lang="ru-RU" sz="2400" dirty="0"/>
              <a:t>:</a:t>
            </a:r>
          </a:p>
          <a:p>
            <a:pPr algn="ctr"/>
            <a:r>
              <a:rPr lang="ru-RU" sz="2400" dirty="0"/>
              <a:t>Преобладание вокала над инструментальной музыкой, присутствуют элементы многоголосия</a:t>
            </a:r>
          </a:p>
          <a:p>
            <a:pPr algn="ctr"/>
            <a:r>
              <a:rPr lang="ru-RU" sz="2400" dirty="0"/>
              <a:t>Простая ритмика</a:t>
            </a:r>
          </a:p>
          <a:p>
            <a:pPr algn="ctr"/>
            <a:r>
              <a:rPr lang="ru-RU" sz="2400" dirty="0"/>
              <a:t>Музыкальные инструменты: свирель, флейта, скрипка, барабан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A8D8C23-9FC8-466D-905B-648CD4CD16B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215" y="1965960"/>
            <a:ext cx="4869750" cy="416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267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98030-B36E-5746-724A-252653444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Шотландская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8CA7D9-45EA-A624-D617-F9142CAEF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853738"/>
            <a:ext cx="4754880" cy="448056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800" dirty="0"/>
              <a:t>Основана на традициях кельтской музыки.</a:t>
            </a:r>
          </a:p>
          <a:p>
            <a:pPr algn="ctr"/>
            <a:r>
              <a:rPr lang="ru-RU" sz="2800" dirty="0"/>
              <a:t>Распространены жанры инструментальной музыки, вокальной музыки (трудовые песни, песни, посвященные местным событиям)</a:t>
            </a:r>
          </a:p>
          <a:p>
            <a:pPr algn="ctr"/>
            <a:r>
              <a:rPr lang="ru-RU" sz="2800" dirty="0"/>
              <a:t>Музыкальные инструменты: в основном духовые инструменты (например, волынка, свирель, флейта и др.)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9DA2CD4-DA22-F108-F180-182D49A9B73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323" y="2204271"/>
            <a:ext cx="5278928" cy="352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487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91963D-FEDA-A4ED-F335-8BE860076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Скандинавская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8E5661-BB3E-B6B9-0695-2A9B98039C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720735"/>
            <a:ext cx="4754880" cy="4621876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/>
              <a:t>Древнее население Скандинавии в музыкальном отношении, как и в поэтическом, было весьма высокоразвито; отважный, воинственный характер нации и могучая суровая природа способствовали развитию героического </a:t>
            </a:r>
            <a:r>
              <a:rPr lang="ru-RU"/>
              <a:t>эпоса в музыке.</a:t>
            </a:r>
            <a:endParaRPr lang="ru-RU" dirty="0"/>
          </a:p>
          <a:p>
            <a:pPr algn="ctr"/>
            <a:r>
              <a:rPr lang="ru-RU" dirty="0"/>
              <a:t>Танцы по кругу во время исполнения баллад - историческая часть народных традиций всей северной Европы.</a:t>
            </a:r>
          </a:p>
          <a:p>
            <a:pPr algn="ctr"/>
            <a:r>
              <a:rPr lang="ru-RU" dirty="0"/>
              <a:t>Цимбалы и скрипка - два наиболее характерных инструмента, встречающихся по всей Скандинавии.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BD66A6-5FB7-B5E5-0051-736D4790317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257716"/>
            <a:ext cx="5828553" cy="327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022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5D1B77-F3D3-AF03-B44D-131F2A253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Польская народная музыка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F0A24E-F903-660E-21D4-D559411AD3B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2400" dirty="0"/>
              <a:t>Польская музыкальная культура – одна из древнейших славянских музыкальных культур. Для нее типична тесная связь песни и танца; народные напевы представляют собой танцевальные мелодии. Польский музыкальный фольклор широко использовался многими польскими композиторами, а также композиторами других стран.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5D77D66-8646-70D4-B031-75F48AD536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111433"/>
            <a:ext cx="5755563" cy="4023360"/>
          </a:xfrm>
        </p:spPr>
      </p:pic>
    </p:spTree>
    <p:extLst>
      <p:ext uri="{BB962C8B-B14F-4D97-AF65-F5344CB8AC3E}">
        <p14:creationId xmlns:p14="http://schemas.microsoft.com/office/powerpoint/2010/main" val="3863237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06E8E-3651-0DFB-4A8A-A27F63ADB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Мазурка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41EED1-A846-0CEF-BB7E-843C2263AF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1346662"/>
            <a:ext cx="4754880" cy="4971543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endParaRPr lang="ru-RU" sz="3200" dirty="0"/>
          </a:p>
          <a:p>
            <a:pPr algn="ctr"/>
            <a:r>
              <a:rPr lang="ru-RU" sz="3200" dirty="0"/>
              <a:t>Мазурка – польский народный танец, характеризуется быстрым темпом.</a:t>
            </a:r>
          </a:p>
          <a:p>
            <a:pPr algn="ctr"/>
            <a:r>
              <a:rPr lang="ru-RU" sz="3200" dirty="0"/>
              <a:t>Название танца произошло от прежнего наименования жителей </a:t>
            </a:r>
            <a:r>
              <a:rPr lang="ru-RU" sz="3200" dirty="0" err="1"/>
              <a:t>Мазовии</a:t>
            </a:r>
            <a:r>
              <a:rPr lang="ru-RU" sz="3200" dirty="0"/>
              <a:t> — </a:t>
            </a:r>
            <a:r>
              <a:rPr lang="ru-RU" sz="3200" dirty="0" err="1"/>
              <a:t>мазуров</a:t>
            </a:r>
            <a:r>
              <a:rPr lang="ru-RU" sz="3200" dirty="0"/>
              <a:t>, у которых впервые появился этот танец.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6F6506A-AC5F-098D-F3D0-988624D5248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93" y="1781922"/>
            <a:ext cx="4422876" cy="453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460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3963F-1E87-B0D7-037C-D7C5B822A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Полонез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44F205-37E1-24DD-5C32-5E93A7EA27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Полонез - торжественный танец-шествие в умеренном темпе.</a:t>
            </a:r>
          </a:p>
          <a:p>
            <a:pPr algn="ctr"/>
            <a:r>
              <a:rPr lang="ru-RU" sz="2400" dirty="0"/>
              <a:t>Исполнялся, как правило, в начале балов, подчёркивая возвышенный характер праздника. В полонезе танцующие пары двигаются по установленным правилами геометрическим фигурам.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43AC80E-569C-7C4C-5780-D63C8ECB369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948" y="2094380"/>
            <a:ext cx="5370368" cy="367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82263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</TotalTime>
  <Words>758</Words>
  <Application>Microsoft Office PowerPoint</Application>
  <PresentationFormat>Широкоэкранный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Corbel</vt:lpstr>
      <vt:lpstr>Базис</vt:lpstr>
      <vt:lpstr> Отражение  европейского фольклора  в творчестве профессиональных  композиторов</vt:lpstr>
      <vt:lpstr>Народная музыка (музыкальный фольклор)</vt:lpstr>
      <vt:lpstr>Этапы в эволюции музыкального фольклора</vt:lpstr>
      <vt:lpstr>Английская народная музыка</vt:lpstr>
      <vt:lpstr>Шотландская народная музыка</vt:lpstr>
      <vt:lpstr>Скандинавская народная музыка</vt:lpstr>
      <vt:lpstr>Польская народная музыка</vt:lpstr>
      <vt:lpstr>Мазурка</vt:lpstr>
      <vt:lpstr>Полонез</vt:lpstr>
      <vt:lpstr>Немецкая народная музыка</vt:lpstr>
      <vt:lpstr>Вальс</vt:lpstr>
      <vt:lpstr>Французская народная музыка</vt:lpstr>
      <vt:lpstr>Менуэт</vt:lpstr>
      <vt:lpstr>Итальянская народная музыка</vt:lpstr>
      <vt:lpstr>Тарантелла</vt:lpstr>
      <vt:lpstr>Испанская народная музыка</vt:lpstr>
      <vt:lpstr>Фламенко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Отражение  европейского фольклора  в творчестве профессиональных  композиторов</dc:title>
  <dc:creator>User</dc:creator>
  <cp:lastModifiedBy>User</cp:lastModifiedBy>
  <cp:revision>63</cp:revision>
  <dcterms:created xsi:type="dcterms:W3CDTF">2024-01-26T09:10:30Z</dcterms:created>
  <dcterms:modified xsi:type="dcterms:W3CDTF">2024-02-05T07:16:56Z</dcterms:modified>
</cp:coreProperties>
</file>