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5" r:id="rId10"/>
    <p:sldId id="264" r:id="rId11"/>
    <p:sldId id="267" r:id="rId12"/>
    <p:sldId id="268" r:id="rId13"/>
    <p:sldId id="269" r:id="rId14"/>
    <p:sldId id="271" r:id="rId15"/>
    <p:sldId id="266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69" d="100"/>
          <a:sy n="69" d="100"/>
        </p:scale>
        <p:origin x="144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E305B-B402-4761-B40F-D144662E5BE2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DDC1-C0DC-43BC-8D3F-9195CC80C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E305B-B402-4761-B40F-D144662E5BE2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DDC1-C0DC-43BC-8D3F-9195CC80C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E305B-B402-4761-B40F-D144662E5BE2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DDC1-C0DC-43BC-8D3F-9195CC80C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E305B-B402-4761-B40F-D144662E5BE2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DDC1-C0DC-43BC-8D3F-9195CC80C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E305B-B402-4761-B40F-D144662E5BE2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DDC1-C0DC-43BC-8D3F-9195CC80C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E305B-B402-4761-B40F-D144662E5BE2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DDC1-C0DC-43BC-8D3F-9195CC80C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E305B-B402-4761-B40F-D144662E5BE2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DDC1-C0DC-43BC-8D3F-9195CC80C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E305B-B402-4761-B40F-D144662E5BE2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DDC1-C0DC-43BC-8D3F-9195CC80C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E305B-B402-4761-B40F-D144662E5BE2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DDC1-C0DC-43BC-8D3F-9195CC80C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E305B-B402-4761-B40F-D144662E5BE2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DDC1-C0DC-43BC-8D3F-9195CC80C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E305B-B402-4761-B40F-D144662E5BE2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DDC1-C0DC-43BC-8D3F-9195CC80C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E305B-B402-4761-B40F-D144662E5BE2}" type="datetimeFigureOut">
              <a:rPr lang="ru-RU" smtClean="0"/>
              <a:pPr/>
              <a:t>06.02.2024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6DDC1-C0DC-43BC-8D3F-9195CC80C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85d95f604ac11592d91c9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13161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3568" y="548680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г.Ивантеевка Городского округа Пушкинский Московской области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«Образовательный центр №7»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Дошкольное отделение «Ромашка»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2708920"/>
            <a:ext cx="763284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Проект «Зима</a:t>
            </a:r>
            <a:r>
              <a:rPr 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для малышей</a:t>
            </a:r>
            <a:r>
              <a:rPr lang="ru-RU" sz="28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 </a:t>
            </a:r>
            <a:endParaRPr lang="en-US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8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 детьми группы раннего возраста.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11960" y="5301208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Выполнили: воспитатели первой квалификационной категории</a:t>
            </a:r>
          </a:p>
          <a:p>
            <a:r>
              <a:rPr lang="ru-RU" dirty="0"/>
              <a:t>Ващенко Н.М.; Степанова Н.А.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585d95f604ac11592d91c9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95536" y="404664"/>
            <a:ext cx="83529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использование в совместной деятельности подвижных игр на тему «Зима»;</a:t>
            </a:r>
          </a:p>
          <a:p>
            <a:pPr>
              <a:buFontTx/>
              <a:buChar char="-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9a611e8f-2af9-4fe6-9192-312bb105dc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484784"/>
            <a:ext cx="3618402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b8365b0b-248f-4bee-8597-69c385cddf5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1340768"/>
            <a:ext cx="2931790" cy="39090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585d95f604ac11592d91c9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pic>
        <p:nvPicPr>
          <p:cNvPr id="6" name="Рисунок 5" descr="21f27898-392c-4528-93b4-0f9bea6e44b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1628800"/>
            <a:ext cx="3312368" cy="2484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41e5b15f-da8f-4987-9732-1fb7869d7e5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16216" y="3429000"/>
            <a:ext cx="243027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541df8a4-faae-4057-b7c6-0e2cb0868ff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3140968"/>
            <a:ext cx="257175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611560" y="332656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Занятие по художественно-эстетическому развитию: лепка «Снежки»; рисование «Дорожка для снеговика»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585d95f604ac11592d91c9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83568" y="260648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Игра-экспериментирование со снегом «Снег-снежок».</a:t>
            </a:r>
          </a:p>
        </p:txBody>
      </p:sp>
      <p:pic>
        <p:nvPicPr>
          <p:cNvPr id="6" name="Рисунок 5" descr="8c44d442-0fb3-4d9e-9730-31df9334b6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412776"/>
            <a:ext cx="2592288" cy="30243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79000af-6eda-4d3e-9044-3ee22175039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3848" y="1052736"/>
            <a:ext cx="2106234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91093054-bf3c-40d1-a5c2-00207a6ce9c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03848" y="3933056"/>
            <a:ext cx="3600400" cy="270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b352c969-5779-4d9e-bb20-83e6d08a399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52120" y="1196752"/>
            <a:ext cx="3203848" cy="2402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585d95f604ac11592d91c9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2267744" y="404664"/>
            <a:ext cx="54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3. Заключительный этап.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Фото детей с зимней прогулки.</a:t>
            </a:r>
          </a:p>
        </p:txBody>
      </p:sp>
      <p:pic>
        <p:nvPicPr>
          <p:cNvPr id="5" name="Рисунок 4" descr="2f2ef4c5-3225-46f4-8099-3eb0f28506f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412776"/>
            <a:ext cx="2520279" cy="4096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ccf1509-89ce-4068-9228-b55e6feb62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1772816"/>
            <a:ext cx="3758791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585d95f604ac11592d91c9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2267744" y="404664"/>
            <a:ext cx="54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3. Заключительный этап.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Фото детей с зимней прогулки.</a:t>
            </a:r>
          </a:p>
        </p:txBody>
      </p:sp>
      <p:pic>
        <p:nvPicPr>
          <p:cNvPr id="8" name="Рисунок 7" descr="55ccaa22-6013-41c8-9c94-23d646d10c1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196752"/>
            <a:ext cx="2808312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b563b589-3ff8-4ab2-9fe7-2d08c933d0e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5856" y="3429000"/>
            <a:ext cx="2592288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e58a6bfc-3e53-45f9-a9ec-56a1e346582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02524" y="1192738"/>
            <a:ext cx="2484276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585d95f604ac11592d91c9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11560" y="487025"/>
            <a:ext cx="7848872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Результаты реализации проекта:</a:t>
            </a:r>
          </a:p>
          <a:p>
            <a:pPr algn="ctr"/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Очень активно включились в проект все воспитанники группы. Дети с удовольствием выполняли задания предложенные воспитателем. Родители задавали много вопросов по реализации проекта. Таким образом, задачи исследования решены, были сделаны выводы, ожидаемые результаты выполнены, процесс познания углублен и расширен.</a:t>
            </a:r>
          </a:p>
          <a:p>
            <a:pPr indent="457200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Именно такой путь познания наиболее естествен для детей раннего возраста. Использование проектной деятельности по познавательной деятельности дошкольников – новый подход к образовательному процессу, основанный с учетом личностных интересов.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</a:t>
            </a:r>
          </a:p>
        </p:txBody>
      </p:sp>
      <p:pic>
        <p:nvPicPr>
          <p:cNvPr id="4" name="Содержимое 3" descr="585d95f604ac11592d91c9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TextBox 7"/>
          <p:cNvSpPr txBox="1"/>
          <p:nvPr/>
        </p:nvSpPr>
        <p:spPr>
          <a:xfrm>
            <a:off x="1979712" y="2276872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Спасибо за внимание!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85d95f604ac11592d91c9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13161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764704"/>
            <a:ext cx="79928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Вид проекта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 информационный, тематический, игровой, творческий.</a:t>
            </a:r>
          </a:p>
          <a:p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Срок реализации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 краткосрочный с 9 по 31 января.</a:t>
            </a:r>
          </a:p>
          <a:p>
            <a:r>
              <a:rPr lang="ru-RU" sz="2800" u="sng" dirty="0"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воспитатели, дети, родители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169298_1 (1)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3140968"/>
            <a:ext cx="34290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85d95f604ac11592d91c9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13161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592" y="332656"/>
            <a:ext cx="741682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проекта: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формировать и расширять у детей начальные представления о</a:t>
            </a:r>
          </a:p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зиме, о зимних природных явлениях, забавах, праздниках.</a:t>
            </a:r>
          </a:p>
        </p:txBody>
      </p:sp>
      <p:pic>
        <p:nvPicPr>
          <p:cNvPr id="7" name="Рисунок 6" descr="image-6540baf10d2c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2780928"/>
            <a:ext cx="6048672" cy="374026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85d95f604ac11592d91c9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13161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7584" y="302359"/>
            <a:ext cx="792088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расширить знания детей о характерных особенностях зимней природы;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дать детям начальные представления о свойствах снега;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воспитывать заботливое отношение к птицам, вызвать желание помочь им;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развивать художественный вкус, способность к изобразительной деятельности;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укреплять здоровье детей, приобщать к здоровому образу жизни;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развивать интерес родителей к жизни детского сада и совместному творчеству с детьми.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85d95f604ac11592d91c9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539552" y="260648"/>
            <a:ext cx="7632848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 темы: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Данный проект позволяет в условиях образовательного процесса в ДОУ расширить, систематизировать и творчески применить представления дошкольников о сезонных изменениях в природе и в быту людей в зимнее время года, познакомить с зимними забавами; исследовать разные состояния воды и снега. Содействовать развитию партнёрства и сотрудничества между специалистами и родителями в процессе совместной работы с целью педагогической поддержки членов семьи в воспитании детей раннего возраста.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585d95f604ac11592d91c9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83568" y="260648"/>
            <a:ext cx="7128792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Планируемые результаты:</a:t>
            </a:r>
          </a:p>
          <a:p>
            <a:pPr indent="457200"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Обогатятся и расширятся знания детей о зиме и зимних забавах, природных явлениях зимой.</a:t>
            </a:r>
          </a:p>
          <a:p>
            <a:pPr indent="457200"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 детей сформируются знания правил безопасности зимой в гололед. В ходе проекта дети научаться экспериментировать со снегом и узнают много нового о снеге.</a:t>
            </a:r>
          </a:p>
          <a:p>
            <a:pPr indent="457200"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Пополнится словарный запас детей, как активного, так и пассивного словаря;</a:t>
            </a:r>
          </a:p>
          <a:p>
            <a:pPr indent="457200"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 детей сформируется активность и заинтересованность в образовательном процессе.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585d95f604ac11592d91c9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899592" y="476672"/>
            <a:ext cx="6984776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проекта.</a:t>
            </a:r>
          </a:p>
          <a:p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1. Подготовительный этап.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Разработка и составление плана реализации проекта 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Изучение методической литературы по теме;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Подбор художественной литературы для детей на тему: «Зима»;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Подбор дидактического материала и наглядных пособий;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Конспекты бесед, НОД, Игры-эксперимента;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Создание условий для реализации проекта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работа с родителями: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Подготовка консультаций для родителей: «Прогулки зимой», «Как одеть ребенка на прогулку»;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подготовка к созданию фотоальбома.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585d95f604ac11592d91c9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11560" y="476672"/>
            <a:ext cx="7632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2. Основной этап.</a:t>
            </a:r>
          </a:p>
          <a:p>
            <a:pPr>
              <a:buFontTx/>
              <a:buChar char="-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Утренняя гимнастика – разминка «Снегопад»; Дыхательная гимнастика «Подуем на снежинку»</a:t>
            </a:r>
          </a:p>
          <a:p>
            <a:pPr>
              <a:buFontTx/>
              <a:buChar char="-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7020ccbd-6284-4051-bade-28694011d4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1700808"/>
            <a:ext cx="4536504" cy="34023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7ac75fc1-68ce-4679-89fa-f6fce1c53df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1844824"/>
            <a:ext cx="3381840" cy="4509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585d95f604ac11592d91c9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467544" y="476672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Tx/>
              <a:buChar char="-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Наблюдения за погодными явлениями во время прогулок, беседы о зиме;</a:t>
            </a:r>
          </a:p>
        </p:txBody>
      </p:sp>
      <p:pic>
        <p:nvPicPr>
          <p:cNvPr id="6" name="Рисунок 5" descr="39091cd6-70ed-432f-80cc-b7d4c98c87b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1988840"/>
            <a:ext cx="2427734" cy="30963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c13720ac-886e-4066-a25c-0c1a82198c5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980728"/>
            <a:ext cx="3096344" cy="34803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f3fe221d-dfb4-46d1-81ea-f0a3058ba57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84168" y="2564904"/>
            <a:ext cx="3059832" cy="40797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570</Words>
  <Application>Microsoft Office PowerPoint</Application>
  <PresentationFormat>Экран (4:3)</PresentationFormat>
  <Paragraphs>54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Родители</cp:lastModifiedBy>
  <cp:revision>15</cp:revision>
  <dcterms:created xsi:type="dcterms:W3CDTF">2024-02-04T15:58:05Z</dcterms:created>
  <dcterms:modified xsi:type="dcterms:W3CDTF">2024-02-06T06:46:57Z</dcterms:modified>
</cp:coreProperties>
</file>