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1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88E6CD-2448-455B-8CE8-4C35F57C58FD}" type="datetimeFigureOut">
              <a:rPr lang="ru-RU" smtClean="0"/>
              <a:pPr/>
              <a:t>04.12.2021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F160E09-29B2-4189-B018-E3E209925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5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АГРЕГАТНЫЕ СОСТОЯНИЯ ВЕЩЕСТВА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ПРЕПОДАВАТЕЛЬ:  ПРОНИНА ГАЛИНА ИВАНОВНА</a:t>
            </a:r>
          </a:p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ОГБПОУ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УКГиП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Никита\Desktop\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4457700"/>
            <a:ext cx="3810000" cy="24003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МОЛЕКУЛЯРНО-КИНЕТИЧЕСКАЯ ТЕОРИЯ ВЕЩЕСТВА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ОСНОВНЫЕ ПОЛОЖЕНИЯ: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ВЕЩЕСТВО СОСТОИТ ИЗ ЧАСТИЦ(МОЛЕКУЛ И АТОМОВ);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ЭТИ ЧАСТИЦЫ БЕСПОРЯДОЧНО ДВИЖУТСЯ;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ЧАСТИЦЫ ВЗАИМОДЕСТВУЮТ ДРУГ С ДРУГОМ.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6383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АГРЕГАТНЫЕ СОСТОЯНИЯ ВЕЩЕСТВА: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6715172" cy="487375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ТВЕРДОЕ;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ЖИДКОЕ;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ГАЗООБРАЗНОЕ;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ПЛАЗМЕННОЕ. </a:t>
            </a:r>
            <a:endParaRPr lang="ru-RU" dirty="0"/>
          </a:p>
        </p:txBody>
      </p:sp>
      <p:pic>
        <p:nvPicPr>
          <p:cNvPr id="1026" name="Picture 2" descr="C:\Users\Никита\Desktop\phases of mat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0" y="2071678"/>
            <a:ext cx="5238750" cy="348615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ТВЕРДОЕ ТЕЛО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14554"/>
            <a:ext cx="7715272" cy="432511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Вещество находится в твердом состоянии, если средняя потенциальная энергия притяжения молекул много больше их средней кинетической энергии;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Молекулы в твердом теле располагаются упорядочено;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Частицы в твердом теле колеблются около          положений равновесия, взаимодействуя с ближайшими  соседями;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Свойства твердых тел: сохраняют форму и объем.</a:t>
            </a:r>
            <a:endParaRPr lang="ru-RU" dirty="0"/>
          </a:p>
        </p:txBody>
      </p:sp>
      <p:pic>
        <p:nvPicPr>
          <p:cNvPr id="6" name="Picture 9" descr="Молекулы ль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786322"/>
            <a:ext cx="1851025" cy="1857375"/>
          </a:xfrm>
          <a:prstGeom prst="rect">
            <a:avLst/>
          </a:prstGeom>
          <a:noFill/>
          <a:ln w="9525">
            <a:solidFill>
              <a:srgbClr val="8FD1B5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35256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жидкость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7072330" cy="43251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Вещество находится в жидком состоянии, если средняя кинетическая энергия молекул соизмерима со средней потенциальной энергией их притяжения;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Упорядоченное расположение частиц в жидкости наблюдается лишь в пределах двух-трех слоев;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Частицы в жидкости колеблются в большей области, положения равновесия подвижны;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Свойства жидкостей: сохраняют объем, не сохраняют  форму.</a:t>
            </a:r>
            <a:endParaRPr lang="ru-RU" dirty="0"/>
          </a:p>
        </p:txBody>
      </p:sp>
      <p:pic>
        <p:nvPicPr>
          <p:cNvPr id="4" name="Picture 7" descr="Молекулы во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000504"/>
            <a:ext cx="1905000" cy="1944688"/>
          </a:xfrm>
          <a:prstGeom prst="rect">
            <a:avLst/>
          </a:prstGeom>
          <a:noFill/>
          <a:ln w="9525">
            <a:solidFill>
              <a:srgbClr val="8FD1B5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71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г а </a:t>
            </a:r>
            <a:r>
              <a:rPr lang="ru-RU" dirty="0" err="1" smtClean="0">
                <a:solidFill>
                  <a:schemeClr val="accent3"/>
                </a:solidFill>
              </a:rPr>
              <a:t>з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7215238" cy="432511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Вещество находится в газообразном состоянии, если средняя кинетическая энергия молекул превышает их среднюю потенциальную энергию их притяжения;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Расстояние в газах между частицами много больше размеров самих частиц 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Частицы в газе движутся по прямолинейным траекториям, столкновения изменяют направление движения;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Свойства газов: не сохраняют ни объема, ни формы.</a:t>
            </a:r>
          </a:p>
          <a:p>
            <a:endParaRPr lang="ru-RU" dirty="0"/>
          </a:p>
        </p:txBody>
      </p:sp>
      <p:pic>
        <p:nvPicPr>
          <p:cNvPr id="4" name="Picture 5" descr="Молекулы водяного па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500570"/>
            <a:ext cx="1562100" cy="1838325"/>
          </a:xfrm>
          <a:prstGeom prst="rect">
            <a:avLst/>
          </a:prstGeom>
          <a:noFill/>
          <a:ln w="9525">
            <a:solidFill>
              <a:srgbClr val="8FD1B5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плазма</a:t>
            </a: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5757874" cy="428628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Ионизация-процесс образования ионов их атомов;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Плазма- </a:t>
            </a:r>
            <a:r>
              <a:rPr lang="ru-RU" dirty="0" err="1" smtClean="0"/>
              <a:t>электронейтральная</a:t>
            </a:r>
            <a:r>
              <a:rPr lang="ru-RU" dirty="0" smtClean="0"/>
              <a:t> совокупность нейтральных  и заряженных частиц;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Плазма, состоящая из нейтральных атомов, ионов и электронов, называется трехкомпонентной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Примеры плазмы: молния, северное сияние, лазеры, солнечный ветер  </a:t>
            </a:r>
            <a:endParaRPr lang="ru-RU" dirty="0"/>
          </a:p>
        </p:txBody>
      </p:sp>
      <p:pic>
        <p:nvPicPr>
          <p:cNvPr id="2051" name="Picture 3" descr="C:\Users\Никита\Desktop\5At1elVPXu4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643314"/>
            <a:ext cx="3810000" cy="2686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1785950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Спасибо за внимание 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x_ce57ee6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2263775"/>
            <a:ext cx="2895600" cy="429577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238</TotalTime>
  <Words>252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АГРЕГАТНЫЕ СОСТОЯНИЯ ВЕЩЕСТВА</vt:lpstr>
      <vt:lpstr>МОЛЕКУЛЯРНО-КИНЕТИЧЕСКАЯ ТЕОРИЯ ВЕЩЕСТВА</vt:lpstr>
      <vt:lpstr>АГРЕГАТНЫЕ СОСТОЯНИЯ ВЕЩЕСТВА:</vt:lpstr>
      <vt:lpstr>ТВЕРДОЕ ТЕЛО</vt:lpstr>
      <vt:lpstr>жидкость</vt:lpstr>
      <vt:lpstr>г а з </vt:lpstr>
      <vt:lpstr>плазма</vt:lpstr>
      <vt:lpstr>Спасибо за внимание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АГРЕГАТНЫЕ СОСТОЯНИЯ ВЕЩЕСТВА</dc:title>
  <dc:creator>Никита</dc:creator>
  <cp:lastModifiedBy>1</cp:lastModifiedBy>
  <cp:revision>29</cp:revision>
  <dcterms:created xsi:type="dcterms:W3CDTF">2012-11-18T06:59:24Z</dcterms:created>
  <dcterms:modified xsi:type="dcterms:W3CDTF">2021-12-04T18:11:29Z</dcterms:modified>
</cp:coreProperties>
</file>