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9" r:id="rId3"/>
    <p:sldId id="258" r:id="rId4"/>
    <p:sldId id="263" r:id="rId5"/>
    <p:sldId id="259" r:id="rId6"/>
    <p:sldId id="260" r:id="rId7"/>
    <p:sldId id="264" r:id="rId8"/>
    <p:sldId id="261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0-rxk6Wpq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501824" cy="11795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7520880" cy="100811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3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Манаенкова</a:t>
            </a:r>
            <a:r>
              <a:rPr lang="ru-RU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Т.И</a:t>
            </a:r>
          </a:p>
          <a:p>
            <a:pPr algn="l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МКДОУ «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ЦРР-д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/с №5 «Дельфин»</a:t>
            </a:r>
            <a:endParaRPr lang="ru-RU" sz="2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00-n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28600" y="0"/>
            <a:ext cx="5616624" cy="6858000"/>
          </a:xfrm>
          <a:prstGeom prst="rect">
            <a:avLst/>
          </a:prstGeom>
        </p:spPr>
      </p:pic>
      <p:pic>
        <p:nvPicPr>
          <p:cNvPr id="3" name="Рисунок 2" descr="65378793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0"/>
            <a:ext cx="426965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431b18e12515301324c469f327d73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aqRCQnVzg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Qe1b_V7I9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etrSKdWyzN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eqpdlnbe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bae8bb6fa68edc77bb16bfcc06059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ZT0hpmtnXc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le_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11</Words>
  <Application>Microsoft Office PowerPoint</Application>
  <PresentationFormat>Экран (4:3)</PresentationFormat>
  <Paragraphs>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Никита</cp:lastModifiedBy>
  <cp:revision>8</cp:revision>
  <dcterms:created xsi:type="dcterms:W3CDTF">2024-01-23T18:19:45Z</dcterms:created>
  <dcterms:modified xsi:type="dcterms:W3CDTF">2024-02-12T16:13:43Z</dcterms:modified>
</cp:coreProperties>
</file>