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sldIdLst>
    <p:sldId id="257" r:id="rId2"/>
    <p:sldId id="258" r:id="rId3"/>
    <p:sldId id="259" r:id="rId4"/>
    <p:sldId id="256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43" y="1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DC6C0-581A-4C59-8697-BD93F9177BE9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ABB5BB4E-809D-4F4D-9FB8-2EAB1FC4C51E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6619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DC6C0-581A-4C59-8697-BD93F9177BE9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5BB4E-809D-4F4D-9FB8-2EAB1FC4C51E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4317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DC6C0-581A-4C59-8697-BD93F9177BE9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5BB4E-809D-4F4D-9FB8-2EAB1FC4C51E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8611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DC6C0-581A-4C59-8697-BD93F9177BE9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5BB4E-809D-4F4D-9FB8-2EAB1FC4C51E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3363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DC6C0-581A-4C59-8697-BD93F9177BE9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5BB4E-809D-4F4D-9FB8-2EAB1FC4C51E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121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DC6C0-581A-4C59-8697-BD93F9177BE9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5BB4E-809D-4F4D-9FB8-2EAB1FC4C51E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0344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DC6C0-581A-4C59-8697-BD93F9177BE9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5BB4E-809D-4F4D-9FB8-2EAB1FC4C51E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1208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DC6C0-581A-4C59-8697-BD93F9177BE9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5BB4E-809D-4F4D-9FB8-2EAB1FC4C51E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9063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DC6C0-581A-4C59-8697-BD93F9177BE9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5BB4E-809D-4F4D-9FB8-2EAB1FC4C5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291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DC6C0-581A-4C59-8697-BD93F9177BE9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5BB4E-809D-4F4D-9FB8-2EAB1FC4C51E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6119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98DDC6C0-581A-4C59-8697-BD93F9177BE9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5BB4E-809D-4F4D-9FB8-2EAB1FC4C51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9899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DC6C0-581A-4C59-8697-BD93F9177BE9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ABB5BB4E-809D-4F4D-9FB8-2EAB1FC4C51E}" type="slidenum">
              <a:rPr lang="ru-RU" smtClean="0"/>
              <a:t>‹#›</a:t>
            </a:fld>
            <a:endParaRPr lang="ru-RU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9631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f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3B67F60-4D53-45F2-B1F1-62BEF7260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3280" y="953324"/>
            <a:ext cx="7955280" cy="5254436"/>
          </a:xfrm>
        </p:spPr>
        <p:txBody>
          <a:bodyPr>
            <a:normAutofit/>
          </a:bodyPr>
          <a:lstStyle/>
          <a:p>
            <a:r>
              <a:rPr lang="ru-RU" sz="4800" dirty="0"/>
              <a:t>Выходя на улицу</a:t>
            </a:r>
            <a:br>
              <a:rPr lang="ru-RU" sz="4800" dirty="0"/>
            </a:br>
            <a:r>
              <a:rPr lang="ru-RU" sz="4800" dirty="0"/>
              <a:t>Приготовь заранее</a:t>
            </a:r>
            <a:br>
              <a:rPr lang="ru-RU" sz="4800" dirty="0"/>
            </a:br>
            <a:r>
              <a:rPr lang="ru-RU" sz="4800" dirty="0"/>
              <a:t>Вежливость и сдержанность,</a:t>
            </a:r>
            <a:br>
              <a:rPr lang="ru-RU" sz="4800" dirty="0"/>
            </a:br>
            <a:r>
              <a:rPr lang="ru-RU" sz="4800" dirty="0"/>
              <a:t>А главное - внимание</a:t>
            </a:r>
            <a:br>
              <a:rPr lang="ru-RU" sz="4800" dirty="0"/>
            </a:b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486491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682567-E0F9-4C12-9A79-B29AC7B4C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804519"/>
            <a:ext cx="9478744" cy="2527961"/>
          </a:xfrm>
        </p:spPr>
        <p:txBody>
          <a:bodyPr>
            <a:normAutofit/>
          </a:bodyPr>
          <a:lstStyle/>
          <a:p>
            <a:r>
              <a:rPr lang="ru-RU" dirty="0"/>
              <a:t>Знак водителей стращает,</a:t>
            </a:r>
            <a:br>
              <a:rPr lang="ru-RU" dirty="0"/>
            </a:br>
            <a:r>
              <a:rPr lang="ru-RU" dirty="0"/>
              <a:t>Въезд машинам запрещает!</a:t>
            </a:r>
            <a:br>
              <a:rPr lang="ru-RU" dirty="0"/>
            </a:br>
            <a:r>
              <a:rPr lang="ru-RU" dirty="0"/>
              <a:t>Не пытайтесь сгоряча</a:t>
            </a:r>
            <a:br>
              <a:rPr lang="ru-RU" dirty="0"/>
            </a:br>
            <a:r>
              <a:rPr lang="ru-RU" dirty="0"/>
              <a:t>Ехать мимо кирпича!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B072456-1023-4715-90A7-47F08DCC7B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957" y="2081873"/>
            <a:ext cx="4241483" cy="4241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021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CB5F87-9093-4B22-A7CC-37C1D87A2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804519"/>
            <a:ext cx="9753064" cy="2624481"/>
          </a:xfrm>
        </p:spPr>
        <p:txBody>
          <a:bodyPr>
            <a:normAutofit/>
          </a:bodyPr>
          <a:lstStyle/>
          <a:p>
            <a:r>
              <a:rPr lang="ru-RU" dirty="0"/>
              <a:t>Здесь наземный переход,</a:t>
            </a:r>
            <a:br>
              <a:rPr lang="ru-RU" dirty="0"/>
            </a:br>
            <a:r>
              <a:rPr lang="ru-RU" dirty="0"/>
              <a:t>Ходит целый день народ.</a:t>
            </a:r>
            <a:br>
              <a:rPr lang="ru-RU" dirty="0"/>
            </a:br>
            <a:r>
              <a:rPr lang="ru-RU" dirty="0"/>
              <a:t>Ты, водитель, не грусти,</a:t>
            </a:r>
            <a:br>
              <a:rPr lang="ru-RU" dirty="0"/>
            </a:br>
            <a:r>
              <a:rPr lang="ru-RU" dirty="0"/>
              <a:t>Пешехода пропусти! 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DECDA95-7211-4D12-816C-FD571F87D6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71" y="3429000"/>
            <a:ext cx="6184901" cy="247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3472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698E4B-CCB2-4916-8E03-D63812C40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804519"/>
            <a:ext cx="9641304" cy="2467001"/>
          </a:xfrm>
        </p:spPr>
        <p:txBody>
          <a:bodyPr>
            <a:normAutofit/>
          </a:bodyPr>
          <a:lstStyle/>
          <a:p>
            <a:r>
              <a:rPr lang="ru-RU" dirty="0"/>
              <a:t>В дождь и в ясную погоду</a:t>
            </a:r>
            <a:br>
              <a:rPr lang="ru-RU" dirty="0"/>
            </a:br>
            <a:r>
              <a:rPr lang="ru-RU" dirty="0"/>
              <a:t>Здесь не ходят пешеходы.</a:t>
            </a:r>
            <a:br>
              <a:rPr lang="ru-RU" dirty="0"/>
            </a:br>
            <a:r>
              <a:rPr lang="ru-RU" dirty="0"/>
              <a:t>Говорит им знак одно:</a:t>
            </a:r>
            <a:br>
              <a:rPr lang="ru-RU" dirty="0"/>
            </a:br>
            <a:r>
              <a:rPr lang="ru-RU" dirty="0"/>
              <a:t>«Вам ходить запрещено!»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3B3885A-5F32-490F-A653-62D8115A7C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317" y="2478113"/>
            <a:ext cx="3936683" cy="3936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1907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8D7BEA-32AF-4B43-A872-EEB328815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804519"/>
            <a:ext cx="9935944" cy="2781961"/>
          </a:xfrm>
        </p:spPr>
        <p:txBody>
          <a:bodyPr>
            <a:normAutofit/>
          </a:bodyPr>
          <a:lstStyle/>
          <a:p>
            <a:r>
              <a:rPr lang="ru-RU" dirty="0"/>
              <a:t>Коль водитель вышел здесь,</a:t>
            </a:r>
            <a:br>
              <a:rPr lang="ru-RU" dirty="0"/>
            </a:br>
            <a:r>
              <a:rPr lang="ru-RU" dirty="0"/>
              <a:t>Ставит он машину здесь,</a:t>
            </a:r>
            <a:br>
              <a:rPr lang="ru-RU" dirty="0"/>
            </a:br>
            <a:r>
              <a:rPr lang="ru-RU" dirty="0"/>
              <a:t>Чтоб не нужная ему,</a:t>
            </a:r>
            <a:br>
              <a:rPr lang="ru-RU" dirty="0"/>
            </a:br>
            <a:r>
              <a:rPr lang="ru-RU" dirty="0"/>
              <a:t>Не мешала никому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C4AE463-9B93-4CDA-92F0-95F6E8A2BC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797" y="2469197"/>
            <a:ext cx="4078387" cy="4078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20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C668AC-ECAA-41DE-9475-0FB34AD74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9544" cy="2253641"/>
          </a:xfrm>
        </p:spPr>
        <p:txBody>
          <a:bodyPr>
            <a:normAutofit fontScale="90000"/>
          </a:bodyPr>
          <a:lstStyle/>
          <a:p>
            <a:r>
              <a:rPr lang="ru-RU" dirty="0"/>
              <a:t>Знает каждый пешеход</a:t>
            </a:r>
            <a:br>
              <a:rPr lang="ru-RU" dirty="0"/>
            </a:br>
            <a:r>
              <a:rPr lang="ru-RU" dirty="0"/>
              <a:t>Про подземный переход.</a:t>
            </a:r>
            <a:br>
              <a:rPr lang="ru-RU" dirty="0"/>
            </a:br>
            <a:r>
              <a:rPr lang="ru-RU" dirty="0"/>
              <a:t>Город он не украшает,</a:t>
            </a:r>
            <a:br>
              <a:rPr lang="ru-RU" dirty="0"/>
            </a:br>
            <a:r>
              <a:rPr lang="ru-RU" dirty="0"/>
              <a:t>Но машинам не мешает! 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A952625-2A7E-4E86-B22F-23C003FB7D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557" y="2565718"/>
            <a:ext cx="4017963" cy="401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3292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EBAA7C-16F9-48B7-BC68-FF852A015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804519"/>
            <a:ext cx="9549864" cy="3076601"/>
          </a:xfrm>
        </p:spPr>
        <p:txBody>
          <a:bodyPr>
            <a:normAutofit/>
          </a:bodyPr>
          <a:lstStyle/>
          <a:p>
            <a:r>
              <a:rPr lang="ru-RU" dirty="0"/>
              <a:t>В этом месте пешеход</a:t>
            </a:r>
            <a:br>
              <a:rPr lang="ru-RU" dirty="0"/>
            </a:br>
            <a:r>
              <a:rPr lang="ru-RU" dirty="0"/>
              <a:t>Терпеливо транспорт ждет.</a:t>
            </a:r>
            <a:br>
              <a:rPr lang="ru-RU" dirty="0"/>
            </a:br>
            <a:r>
              <a:rPr lang="ru-RU" dirty="0"/>
              <a:t>Он пешком устал шагать,</a:t>
            </a:r>
            <a:br>
              <a:rPr lang="ru-RU" dirty="0"/>
            </a:br>
            <a:r>
              <a:rPr lang="ru-RU" dirty="0"/>
              <a:t>Хочет пассажиром стать. </a:t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A062F7B-2DC2-4E53-81CF-E108DF68BF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777" y="2311717"/>
            <a:ext cx="3014663" cy="4448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1595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BE2DF0-ADAF-47FE-9529-D963787FF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804519"/>
            <a:ext cx="10078184" cy="5525161"/>
          </a:xfrm>
        </p:spPr>
        <p:txBody>
          <a:bodyPr>
            <a:noAutofit/>
          </a:bodyPr>
          <a:lstStyle/>
          <a:p>
            <a:r>
              <a:rPr lang="ru-RU" dirty="0"/>
              <a:t>1. Переходить дорогу можно только по пешеходному переходу, спокойным шагом, не бегом.</a:t>
            </a:r>
            <a:br>
              <a:rPr lang="ru-RU" dirty="0"/>
            </a:br>
            <a:r>
              <a:rPr lang="ru-RU" dirty="0"/>
              <a:t>2. Даже если загорелся зеленый свет на пешеходном светофоре, убедись в безопасности, все ли машины остановились.</a:t>
            </a:r>
            <a:br>
              <a:rPr lang="ru-RU" dirty="0"/>
            </a:br>
            <a:r>
              <a:rPr lang="ru-RU" dirty="0"/>
              <a:t>3. Не перебегай проезжую часть без пешеходного перехода. </a:t>
            </a:r>
            <a:br>
              <a:rPr lang="ru-RU" dirty="0"/>
            </a:br>
            <a:r>
              <a:rPr lang="ru-RU" dirty="0"/>
              <a:t>4. Не выезжай на проезжую часть на самокате или роликовых коньках.</a:t>
            </a:r>
            <a:br>
              <a:rPr lang="ru-RU" dirty="0"/>
            </a:br>
            <a:r>
              <a:rPr lang="ru-RU" dirty="0"/>
              <a:t>5. Играть в мяч и другие игры рядом с проезжей частью запрещено.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58043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128A38-F59E-4AC1-ACB1-36DF82A1A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804519"/>
            <a:ext cx="9925784" cy="4092601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4800" dirty="0">
                <a:solidFill>
                  <a:srgbClr val="FF0000"/>
                </a:solidFill>
              </a:rPr>
              <a:t>Ребята, будьте внимательнее, соблюдайте правила дорожного движения, станьте примером для окружающих!</a:t>
            </a:r>
          </a:p>
        </p:txBody>
      </p:sp>
    </p:spTree>
    <p:extLst>
      <p:ext uri="{BB962C8B-B14F-4D97-AF65-F5344CB8AC3E}">
        <p14:creationId xmlns:p14="http://schemas.microsoft.com/office/powerpoint/2010/main" val="2637100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84351E-B184-44FE-9A5B-CA6A5B4F3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9200" y="804519"/>
            <a:ext cx="9093200" cy="4895241"/>
          </a:xfrm>
        </p:spPr>
        <p:txBody>
          <a:bodyPr>
            <a:noAutofit/>
          </a:bodyPr>
          <a:lstStyle/>
          <a:p>
            <a:r>
              <a:rPr lang="ru-RU" sz="4800" dirty="0"/>
              <a:t>В голубом иду я круге.</a:t>
            </a:r>
            <a:br>
              <a:rPr lang="ru-RU" sz="4800" dirty="0"/>
            </a:br>
            <a:r>
              <a:rPr lang="ru-RU" sz="4800" dirty="0"/>
              <a:t>И понятно всей округе,</a:t>
            </a:r>
            <a:br>
              <a:rPr lang="ru-RU" sz="4800" dirty="0"/>
            </a:br>
            <a:r>
              <a:rPr lang="ru-RU" sz="4800" dirty="0"/>
              <a:t>Если вдуматься немножко, —</a:t>
            </a:r>
            <a:br>
              <a:rPr lang="ru-RU" sz="4800" dirty="0"/>
            </a:br>
            <a:r>
              <a:rPr lang="ru-RU" sz="4800" dirty="0"/>
              <a:t>Пешеходная дорога</a:t>
            </a:r>
            <a:br>
              <a:rPr lang="ru-RU" sz="4800" dirty="0"/>
            </a:b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678360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492137-2C42-4F0A-890F-92B344B97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3360" y="965200"/>
            <a:ext cx="8615680" cy="4196080"/>
          </a:xfrm>
        </p:spPr>
        <p:txBody>
          <a:bodyPr>
            <a:normAutofit/>
          </a:bodyPr>
          <a:lstStyle/>
          <a:p>
            <a:r>
              <a:rPr lang="ru-RU" sz="4800" dirty="0"/>
              <a:t>Три разноцветных круга</a:t>
            </a:r>
            <a:br>
              <a:rPr lang="ru-RU" sz="4800" dirty="0"/>
            </a:br>
            <a:r>
              <a:rPr lang="ru-RU" sz="4800" dirty="0"/>
              <a:t>Мигают друг за другом.</a:t>
            </a:r>
            <a:br>
              <a:rPr lang="ru-RU" sz="4800" dirty="0"/>
            </a:br>
            <a:r>
              <a:rPr lang="ru-RU" sz="4800" dirty="0"/>
              <a:t>Светятся, моргают –</a:t>
            </a:r>
            <a:br>
              <a:rPr lang="ru-RU" sz="4800" dirty="0"/>
            </a:br>
            <a:r>
              <a:rPr lang="ru-RU" sz="4800" dirty="0"/>
              <a:t>Людям помогают.</a:t>
            </a:r>
            <a:br>
              <a:rPr lang="ru-RU" sz="4800" dirty="0"/>
            </a:br>
            <a:r>
              <a:rPr lang="ru-RU" sz="4800" dirty="0"/>
              <a:t> </a:t>
            </a:r>
            <a:r>
              <a:rPr lang="ru-RU" sz="4800" dirty="0">
                <a:solidFill>
                  <a:srgbClr val="FF0000"/>
                </a:solidFill>
              </a:rPr>
              <a:t>Све</a:t>
            </a:r>
            <a:r>
              <a:rPr lang="ru-RU" sz="4800" dirty="0">
                <a:solidFill>
                  <a:srgbClr val="FFC000"/>
                </a:solidFill>
              </a:rPr>
              <a:t>то</a:t>
            </a:r>
            <a:r>
              <a:rPr lang="ru-RU" sz="4800" dirty="0">
                <a:solidFill>
                  <a:srgbClr val="00B050"/>
                </a:solidFill>
              </a:rPr>
              <a:t>фор</a:t>
            </a:r>
            <a:br>
              <a:rPr lang="ru-RU" sz="4800" dirty="0"/>
            </a:b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216741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351115-CB18-4BA0-99F8-46B728C23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/>
              <a:t>«В гостях у друга- Светофора»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96BBD1D-E701-4175-9D59-C67BAB5768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0429" y="2283532"/>
            <a:ext cx="5274611" cy="4493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239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B78C6A-20B7-4387-BAA8-41E790FE8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29AF474-D0C2-48AC-8195-93659FFEDE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045" y="325119"/>
            <a:ext cx="9085460" cy="643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233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DE71DF-ECD4-4A0A-8F99-B4BCBE78D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2560" y="101600"/>
            <a:ext cx="10353040" cy="1960879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00B050"/>
                </a:solidFill>
              </a:rPr>
              <a:t>Первые правила дорожного движения появились около 2000 лет назад.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9250EF7-5426-4039-BA0C-12D28E3037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530" y="2249169"/>
            <a:ext cx="5758966" cy="4039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976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971EC5-EDF1-4148-A387-08AF18D34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1760" y="254001"/>
            <a:ext cx="9875520" cy="4704080"/>
          </a:xfrm>
        </p:spPr>
        <p:txBody>
          <a:bodyPr>
            <a:normAutofit/>
          </a:bodyPr>
          <a:lstStyle/>
          <a:p>
            <a:r>
              <a:rPr lang="ru-RU" dirty="0"/>
              <a:t>Как вы считаете, только ли водитель должен знать правила дорожного движения? 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А кто такие пассажиры? 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Кто такие пешеходы? 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Как мы можем назвать вместе пешехода, водителя, пассажира?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9537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239D7E-F89B-4FBC-889C-551998E9C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3280" y="804519"/>
            <a:ext cx="8067040" cy="3838601"/>
          </a:xfrm>
        </p:spPr>
        <p:txBody>
          <a:bodyPr>
            <a:noAutofit/>
          </a:bodyPr>
          <a:lstStyle/>
          <a:p>
            <a:r>
              <a:rPr lang="ru-RU" sz="9600" dirty="0">
                <a:solidFill>
                  <a:srgbClr val="FF0000"/>
                </a:solidFill>
              </a:rPr>
              <a:t>участники</a:t>
            </a:r>
            <a:r>
              <a:rPr lang="ru-RU" sz="9600" dirty="0"/>
              <a:t> </a:t>
            </a:r>
            <a:br>
              <a:rPr lang="ru-RU" sz="9600" dirty="0"/>
            </a:br>
            <a:r>
              <a:rPr lang="ru-RU" sz="9600" dirty="0">
                <a:solidFill>
                  <a:srgbClr val="FFC000"/>
                </a:solidFill>
              </a:rPr>
              <a:t>дорожного</a:t>
            </a:r>
            <a:r>
              <a:rPr lang="ru-RU" sz="9600" dirty="0"/>
              <a:t> </a:t>
            </a:r>
            <a:br>
              <a:rPr lang="ru-RU" sz="9600" dirty="0"/>
            </a:br>
            <a:r>
              <a:rPr lang="ru-RU" sz="9600" dirty="0">
                <a:solidFill>
                  <a:srgbClr val="00B050"/>
                </a:solidFill>
              </a:rPr>
              <a:t>движения</a:t>
            </a:r>
          </a:p>
        </p:txBody>
      </p:sp>
    </p:spTree>
    <p:extLst>
      <p:ext uri="{BB962C8B-B14F-4D97-AF65-F5344CB8AC3E}">
        <p14:creationId xmlns:p14="http://schemas.microsoft.com/office/powerpoint/2010/main" val="687128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8ADBCA-B0A7-482E-9570-0BBF244F5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804519"/>
            <a:ext cx="9681944" cy="3472841"/>
          </a:xfrm>
        </p:spPr>
        <p:txBody>
          <a:bodyPr/>
          <a:lstStyle/>
          <a:p>
            <a:r>
              <a:rPr lang="ru-RU" sz="6600" dirty="0">
                <a:solidFill>
                  <a:srgbClr val="00B050"/>
                </a:solidFill>
              </a:rPr>
              <a:t>Физминутка: повторяй за светофором!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1284355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Галерея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TM10001114[[fn=Галерея]]</Template>
  <TotalTime>41</TotalTime>
  <Words>354</Words>
  <Application>Microsoft Office PowerPoint</Application>
  <PresentationFormat>Широкоэкранный</PresentationFormat>
  <Paragraphs>16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Palatino Linotype</vt:lpstr>
      <vt:lpstr>Галерея</vt:lpstr>
      <vt:lpstr>Выходя на улицу Приготовь заранее Вежливость и сдержанность, А главное - внимание </vt:lpstr>
      <vt:lpstr>В голубом иду я круге. И понятно всей округе, Если вдуматься немножко, — Пешеходная дорога </vt:lpstr>
      <vt:lpstr>Три разноцветных круга Мигают друг за другом. Светятся, моргают – Людям помогают.  Светофор </vt:lpstr>
      <vt:lpstr>«В гостях у друга- Светофора»</vt:lpstr>
      <vt:lpstr>Презентация PowerPoint</vt:lpstr>
      <vt:lpstr>Первые правила дорожного движения появились около 2000 лет назад.</vt:lpstr>
      <vt:lpstr>Как вы считаете, только ли водитель должен знать правила дорожного движения?   А кто такие пассажиры?   Кто такие пешеходы?   Как мы можем назвать вместе пешехода, водителя, пассажира?  </vt:lpstr>
      <vt:lpstr>участники  дорожного  движения</vt:lpstr>
      <vt:lpstr>Физминутка: повторяй за светофором! </vt:lpstr>
      <vt:lpstr>Знак водителей стращает, Въезд машинам запрещает! Не пытайтесь сгоряча Ехать мимо кирпича! </vt:lpstr>
      <vt:lpstr>Здесь наземный переход, Ходит целый день народ. Ты, водитель, не грусти, Пешехода пропусти!  </vt:lpstr>
      <vt:lpstr>В дождь и в ясную погоду Здесь не ходят пешеходы. Говорит им знак одно: «Вам ходить запрещено!» </vt:lpstr>
      <vt:lpstr>Коль водитель вышел здесь, Ставит он машину здесь, Чтоб не нужная ему, Не мешала никому </vt:lpstr>
      <vt:lpstr>Знает каждый пешеход Про подземный переход. Город он не украшает, Но машинам не мешает!  </vt:lpstr>
      <vt:lpstr>В этом месте пешеход Терпеливо транспорт ждет. Он пешком устал шагать, Хочет пассажиром стать.  </vt:lpstr>
      <vt:lpstr>1. Переходить дорогу можно только по пешеходному переходу, спокойным шагом, не бегом. 2. Даже если загорелся зеленый свет на пешеходном светофоре, убедись в безопасности, все ли машины остановились. 3. Не перебегай проезжую часть без пешеходного перехода.  4. Не выезжай на проезжую часть на самокате или роликовых коньках. 5. Играть в мяч и другие игры рядом с проезжей частью запрещено. </vt:lpstr>
      <vt:lpstr>Ребята, будьте внимательнее, соблюдайте правила дорожного движения, станьте примером для окружающих!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 гостях у друга- Светофора»</dc:title>
  <dc:creator>User</dc:creator>
  <cp:lastModifiedBy>User</cp:lastModifiedBy>
  <cp:revision>5</cp:revision>
  <dcterms:created xsi:type="dcterms:W3CDTF">2023-03-03T11:59:56Z</dcterms:created>
  <dcterms:modified xsi:type="dcterms:W3CDTF">2023-03-03T12:41:55Z</dcterms:modified>
</cp:coreProperties>
</file>