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86" r:id="rId2"/>
    <p:sldId id="260" r:id="rId3"/>
    <p:sldId id="262" r:id="rId4"/>
    <p:sldId id="261" r:id="rId5"/>
    <p:sldId id="277" r:id="rId6"/>
    <p:sldId id="257" r:id="rId7"/>
    <p:sldId id="263" r:id="rId8"/>
    <p:sldId id="285" r:id="rId9"/>
    <p:sldId id="274" r:id="rId10"/>
    <p:sldId id="264" r:id="rId11"/>
    <p:sldId id="265" r:id="rId12"/>
    <p:sldId id="259" r:id="rId13"/>
    <p:sldId id="258" r:id="rId14"/>
    <p:sldId id="266" r:id="rId15"/>
    <p:sldId id="267" r:id="rId16"/>
    <p:sldId id="268" r:id="rId17"/>
    <p:sldId id="270" r:id="rId18"/>
    <p:sldId id="269" r:id="rId19"/>
    <p:sldId id="273" r:id="rId20"/>
    <p:sldId id="272" r:id="rId21"/>
    <p:sldId id="282" r:id="rId22"/>
    <p:sldId id="271" r:id="rId23"/>
    <p:sldId id="275" r:id="rId24"/>
    <p:sldId id="276" r:id="rId25"/>
    <p:sldId id="278" r:id="rId26"/>
    <p:sldId id="279" r:id="rId27"/>
    <p:sldId id="281" r:id="rId28"/>
    <p:sldId id="280" r:id="rId29"/>
    <p:sldId id="283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18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3021A58-6A14-4A8C-AE0A-5363BEB79D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65"/>
            <a:ext cx="9144000" cy="684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7219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Вспомните строение бактериальной клетки.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76872"/>
            <a:ext cx="7560840" cy="430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498" y="4935752"/>
            <a:ext cx="2444502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15911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Строение бактериальной </a:t>
            </a:r>
            <a:br>
              <a:rPr lang="ru-RU" dirty="0"/>
            </a:br>
            <a:r>
              <a:rPr lang="ru-RU" dirty="0"/>
              <a:t>клетки.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918" y="0"/>
            <a:ext cx="2593082" cy="1701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77354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6632"/>
            <a:ext cx="8208912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521" y="0"/>
            <a:ext cx="2444502" cy="1700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72548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Нарисовать бактерии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2269232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Кокки</a:t>
            </a:r>
          </a:p>
          <a:p>
            <a:r>
              <a:rPr lang="ru-RU" dirty="0"/>
              <a:t>Диплококки</a:t>
            </a:r>
          </a:p>
          <a:p>
            <a:r>
              <a:rPr lang="ru-RU" dirty="0"/>
              <a:t>Стрептококки</a:t>
            </a:r>
          </a:p>
          <a:p>
            <a:r>
              <a:rPr lang="ru-RU" dirty="0"/>
              <a:t>Стафилококки</a:t>
            </a:r>
          </a:p>
          <a:p>
            <a:r>
              <a:rPr lang="ru-RU" dirty="0"/>
              <a:t>Бациллы</a:t>
            </a:r>
          </a:p>
          <a:p>
            <a:r>
              <a:rPr lang="ru-RU" dirty="0"/>
              <a:t>Спириллы</a:t>
            </a:r>
          </a:p>
          <a:p>
            <a:r>
              <a:rPr lang="ru-RU" dirty="0"/>
              <a:t>Вибрионы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9040"/>
            <a:ext cx="9144000" cy="281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5332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Как размножаются </a:t>
            </a:r>
            <a:br>
              <a:rPr lang="ru-RU" dirty="0"/>
            </a:br>
            <a:r>
              <a:rPr lang="ru-RU" dirty="0"/>
              <a:t>бактерии?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3024336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196751"/>
            <a:ext cx="5122540" cy="538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62939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274638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Как размножаются </a:t>
            </a:r>
            <a:br>
              <a:rPr lang="ru-RU" dirty="0"/>
            </a:br>
            <a:r>
              <a:rPr lang="ru-RU" dirty="0"/>
              <a:t>бактерии?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20688"/>
            <a:ext cx="2593082" cy="1701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9144000" cy="501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4219" y="27678"/>
            <a:ext cx="1987821" cy="1635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4186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Как защищаются бактерии от неблагоприятных условий?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378" y="1484784"/>
            <a:ext cx="3427606" cy="4664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948" y="1549003"/>
            <a:ext cx="4176464" cy="4256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39918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274638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Как защищаются бактерии от неблагоприятных условий?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75" y="4377416"/>
            <a:ext cx="1835696" cy="2288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287" y="1412776"/>
            <a:ext cx="2376115" cy="198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534" y="2276872"/>
            <a:ext cx="4829175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0048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13" y="0"/>
            <a:ext cx="1585987" cy="155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04756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Как называются бактерии вызывающие скисание молока?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88" y="1412776"/>
            <a:ext cx="7900168" cy="4845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9670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Научные исследования кота Лучика.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22617"/>
            <a:ext cx="7848872" cy="4670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21319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http://images.myshared.ru/4/281598/slide_13.jpg</a:t>
            </a: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12" y="269032"/>
            <a:ext cx="8784976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79654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274638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Причина скисания молока-бактерии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0" y="1447800"/>
            <a:ext cx="3749675" cy="4572000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Молочнокислые микробы содержатся в молоке в естественных условиях и являются основными «виновниками» того, почему скисает молоко. Биология бактерий основана на переработке ими лактозы в молочную кислоту. В результате кислотность напитка повышается, а белок-казеин сворачивается. Когда происходит увеличение кислотности молока, в нем интенсивно размножаются бактерии группы кишечных палочек, флюоресцирующие и другие гнилостные бактерии,  стафилококки, которые разлагают белки, жир, выделяют продукты жизнедеятельности и ухудшают качество молока. 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84784"/>
            <a:ext cx="3816424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653136"/>
            <a:ext cx="2232248" cy="1954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71031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Как защитить молоко от скисания?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12776"/>
            <a:ext cx="7914456" cy="4873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085183"/>
            <a:ext cx="2195736" cy="1765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59557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Пастеризация.</a:t>
            </a: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653" y="4221088"/>
            <a:ext cx="3120008" cy="234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5256584" cy="5127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6632"/>
            <a:ext cx="4139952" cy="371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15816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Луи Пастер  (1822-1895)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Я непоколебимо верю, что наука и мир восторжествуют над невежеством и войной, что народы сойдутся друг с другом не для разрушения, а для созидания, и что будущее принадлежит тем, кто сделает более для страждущего человечества.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/>
          </a:bodyPr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89081"/>
            <a:ext cx="4104456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92841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Кипячение молока.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Для того чтобы увеличить срок хранения молока, а также обезопасить себя от различных вредоносных микроорганизмов, которые могут находиться в </a:t>
            </a:r>
            <a:r>
              <a:rPr lang="ru-RU" dirty="0" err="1"/>
              <a:t>непастеризованном</a:t>
            </a:r>
            <a:r>
              <a:rPr lang="ru-RU" dirty="0"/>
              <a:t> продукте, его необходимо прокипятить. 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340768"/>
            <a:ext cx="4824536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48162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Какие еще бактерии существуют?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Есть ли бактерии друзья приносящие пользу?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dirty="0"/>
              <a:t>Какие бактерии приносят вред?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5" y="2708920"/>
            <a:ext cx="4104456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283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" y="11663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42171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Прочитать параграф 14 , заполнить таблицу.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798091136"/>
              </p:ext>
            </p:extLst>
          </p:nvPr>
        </p:nvGraphicFramePr>
        <p:xfrm>
          <a:off x="914400" y="1447800"/>
          <a:ext cx="7772400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Название бактерий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Роль в природе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Группа</a:t>
                      </a:r>
                      <a:r>
                        <a:rPr lang="ru-RU" baseline="0" dirty="0"/>
                        <a:t> бактерий по способу питания.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530" y="4235152"/>
            <a:ext cx="312102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70041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274638"/>
            <a:ext cx="7772400" cy="1143000"/>
          </a:xfrm>
        </p:spPr>
        <p:txBody>
          <a:bodyPr/>
          <a:lstStyle/>
          <a:p>
            <a:r>
              <a:rPr lang="ru-RU" dirty="0"/>
              <a:t>Спасибо за урок!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6696744" cy="4680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8658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Кот Лучик очень любит молоко.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04" y="2132856"/>
            <a:ext cx="5220072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844824"/>
            <a:ext cx="3024336" cy="274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2379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Но однажды молоко скисло!</a:t>
            </a:r>
            <a:br>
              <a:rPr lang="ru-RU" dirty="0"/>
            </a:br>
            <a:r>
              <a:rPr lang="ru-RU" dirty="0"/>
              <a:t>Почему скисло молоко?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5328592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40768"/>
            <a:ext cx="4104456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8954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Как защитить молоко от скисания?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12776"/>
            <a:ext cx="7914456" cy="4873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085183"/>
            <a:ext cx="2195736" cy="1765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6028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1371600" y="274638"/>
            <a:ext cx="7772400" cy="1143000"/>
          </a:xfrm>
        </p:spPr>
        <p:txBody>
          <a:bodyPr/>
          <a:lstStyle/>
          <a:p>
            <a:r>
              <a:rPr lang="ru-RU" dirty="0"/>
              <a:t>Бактерии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5394325" y="1447800"/>
            <a:ext cx="3749675" cy="4572000"/>
          </a:xfrm>
        </p:spPr>
        <p:txBody>
          <a:bodyPr/>
          <a:lstStyle/>
          <a:p>
            <a:r>
              <a:rPr lang="ru-RU" dirty="0"/>
              <a:t>Презентацию составила </a:t>
            </a:r>
          </a:p>
          <a:p>
            <a:r>
              <a:rPr lang="ru-RU" dirty="0"/>
              <a:t>Горбунова</a:t>
            </a:r>
          </a:p>
          <a:p>
            <a:r>
              <a:rPr lang="ru-RU" dirty="0"/>
              <a:t>Татьяна Викторовна</a:t>
            </a:r>
          </a:p>
          <a:p>
            <a:r>
              <a:rPr lang="ru-RU" dirty="0"/>
              <a:t>МАОУ СОШ  № 30</a:t>
            </a:r>
          </a:p>
          <a:p>
            <a:r>
              <a:rPr lang="ru-RU" dirty="0"/>
              <a:t>Пермь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4248472" cy="509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490960"/>
            <a:ext cx="2660526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08588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1600" y="274638"/>
            <a:ext cx="7772400" cy="1143000"/>
          </a:xfrm>
        </p:spPr>
        <p:txBody>
          <a:bodyPr/>
          <a:lstStyle/>
          <a:p>
            <a:r>
              <a:rPr lang="ru-RU" dirty="0"/>
              <a:t>Кот проводит расследование.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09712"/>
            <a:ext cx="57531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996952"/>
            <a:ext cx="4723284" cy="3619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40831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Бактерии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352928" cy="509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725144"/>
            <a:ext cx="2660526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76885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Вопросы кота Лучика.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В чем причина скисания молока?</a:t>
            </a:r>
          </a:p>
          <a:p>
            <a:r>
              <a:rPr lang="ru-RU" dirty="0"/>
              <a:t>Строение бактериальной клетки</a:t>
            </a:r>
          </a:p>
          <a:p>
            <a:r>
              <a:rPr lang="ru-RU" dirty="0"/>
              <a:t>Формы бактерий</a:t>
            </a:r>
          </a:p>
          <a:p>
            <a:r>
              <a:rPr lang="ru-RU" dirty="0"/>
              <a:t>Размножение бактерий</a:t>
            </a:r>
          </a:p>
          <a:p>
            <a:r>
              <a:rPr lang="ru-RU" dirty="0"/>
              <a:t>Как бактерии переживают неблагоприятные условия?</a:t>
            </a:r>
          </a:p>
          <a:p>
            <a:r>
              <a:rPr lang="ru-RU" dirty="0"/>
              <a:t>Способы питания бактерий?</a:t>
            </a:r>
          </a:p>
          <a:p>
            <a:r>
              <a:rPr lang="ru-RU" dirty="0"/>
              <a:t>Как уберечь молоко от скисания?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228" y="32436"/>
            <a:ext cx="2800772" cy="2855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01563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368</TotalTime>
  <Words>332</Words>
  <Application>Microsoft Office PowerPoint</Application>
  <PresentationFormat>Экран (4:3)</PresentationFormat>
  <Paragraphs>52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Calibri</vt:lpstr>
      <vt:lpstr>Cambria</vt:lpstr>
      <vt:lpstr>Franklin Gothic Book</vt:lpstr>
      <vt:lpstr>Perpetua</vt:lpstr>
      <vt:lpstr>Wingdings 2</vt:lpstr>
      <vt:lpstr>Справедливость</vt:lpstr>
      <vt:lpstr>Презентация PowerPoint</vt:lpstr>
      <vt:lpstr>Научные исследования кота Лучика.</vt:lpstr>
      <vt:lpstr>Кот Лучик очень любит молоко.</vt:lpstr>
      <vt:lpstr>Но однажды молоко скисло! Почему скисло молоко?</vt:lpstr>
      <vt:lpstr>Как защитить молоко от скисания?</vt:lpstr>
      <vt:lpstr>Бактерии</vt:lpstr>
      <vt:lpstr>Кот проводит расследование.</vt:lpstr>
      <vt:lpstr>Бактерии</vt:lpstr>
      <vt:lpstr>Вопросы кота Лучика.</vt:lpstr>
      <vt:lpstr>Вспомните строение бактериальной клетки.</vt:lpstr>
      <vt:lpstr>Строение бактериальной  клетки.</vt:lpstr>
      <vt:lpstr>Презентация PowerPoint</vt:lpstr>
      <vt:lpstr>Нарисовать бактерии</vt:lpstr>
      <vt:lpstr>Как размножаются  бактерии?</vt:lpstr>
      <vt:lpstr>Как размножаются  бактерии?</vt:lpstr>
      <vt:lpstr>Как защищаются бактерии от неблагоприятных условий?</vt:lpstr>
      <vt:lpstr>Как защищаются бактерии от неблагоприятных условий?</vt:lpstr>
      <vt:lpstr>Презентация PowerPoint</vt:lpstr>
      <vt:lpstr>Как называются бактерии вызывающие скисание молока?</vt:lpstr>
      <vt:lpstr>Презентация PowerPoint</vt:lpstr>
      <vt:lpstr>Причина скисания молока-бактерии</vt:lpstr>
      <vt:lpstr>Как защитить молоко от скисания?</vt:lpstr>
      <vt:lpstr>Пастеризация.</vt:lpstr>
      <vt:lpstr>Луи Пастер  (1822-1895)</vt:lpstr>
      <vt:lpstr>Кипячение молока.</vt:lpstr>
      <vt:lpstr>Какие еще бактерии существуют?</vt:lpstr>
      <vt:lpstr>Презентация PowerPoint</vt:lpstr>
      <vt:lpstr>Прочитать параграф 14 , заполнить таблицу.</vt:lpstr>
      <vt:lpstr>Спасибо за урок!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экзаменам.</dc:title>
  <dc:creator>Mashutka</dc:creator>
  <cp:lastModifiedBy>Татьяна Горбунова</cp:lastModifiedBy>
  <cp:revision>31</cp:revision>
  <dcterms:created xsi:type="dcterms:W3CDTF">2016-11-25T13:21:20Z</dcterms:created>
  <dcterms:modified xsi:type="dcterms:W3CDTF">2024-02-12T16:16:39Z</dcterms:modified>
</cp:coreProperties>
</file>