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761163" cy="98821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264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0ED5-8781-4C6D-9B94-F7C0B6460FDB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F14B2-86A9-4432-8EC1-03AF813C1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30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0ED5-8781-4C6D-9B94-F7C0B6460FDB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F14B2-86A9-4432-8EC1-03AF813C1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187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0ED5-8781-4C6D-9B94-F7C0B6460FDB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F14B2-86A9-4432-8EC1-03AF813C1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890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0ED5-8781-4C6D-9B94-F7C0B6460FDB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F14B2-86A9-4432-8EC1-03AF813C1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43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0ED5-8781-4C6D-9B94-F7C0B6460FDB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F14B2-86A9-4432-8EC1-03AF813C1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734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0ED5-8781-4C6D-9B94-F7C0B6460FDB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F14B2-86A9-4432-8EC1-03AF813C1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400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0ED5-8781-4C6D-9B94-F7C0B6460FDB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F14B2-86A9-4432-8EC1-03AF813C1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092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0ED5-8781-4C6D-9B94-F7C0B6460FDB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F14B2-86A9-4432-8EC1-03AF813C1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991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0ED5-8781-4C6D-9B94-F7C0B6460FDB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F14B2-86A9-4432-8EC1-03AF813C1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855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0ED5-8781-4C6D-9B94-F7C0B6460FDB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F14B2-86A9-4432-8EC1-03AF813C1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290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80ED5-8781-4C6D-9B94-F7C0B6460FDB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F14B2-86A9-4432-8EC1-03AF813C1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795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80ED5-8781-4C6D-9B94-F7C0B6460FDB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F14B2-86A9-4432-8EC1-03AF813C10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247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2510" y="180109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Растения и животные Красной книги Республики Коми</a:t>
            </a:r>
            <a:endParaRPr lang="ru-RU" b="1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2510" y="826440"/>
            <a:ext cx="4959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1. Соедини начало и конец названий растений</a:t>
            </a:r>
            <a:endParaRPr lang="ru-RU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32510" y="1134217"/>
            <a:ext cx="20089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Пион</a:t>
            </a:r>
          </a:p>
          <a:p>
            <a:r>
              <a:rPr lang="ru-RU" sz="1400" dirty="0" smtClean="0"/>
              <a:t>Башмачок</a:t>
            </a:r>
          </a:p>
          <a:p>
            <a:r>
              <a:rPr lang="ru-RU" sz="1400" dirty="0" err="1" smtClean="0"/>
              <a:t>Родиола</a:t>
            </a:r>
            <a:endParaRPr lang="ru-RU" sz="1400" dirty="0" smtClean="0"/>
          </a:p>
          <a:p>
            <a:r>
              <a:rPr lang="ru-RU" sz="1400" dirty="0" smtClean="0"/>
              <a:t>Купальница</a:t>
            </a:r>
          </a:p>
          <a:p>
            <a:r>
              <a:rPr lang="ru-RU" sz="1400" dirty="0" smtClean="0"/>
              <a:t>Камнеломка</a:t>
            </a:r>
          </a:p>
          <a:p>
            <a:r>
              <a:rPr lang="ru-RU" sz="1400" dirty="0" smtClean="0"/>
              <a:t>Липа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085109" y="1134217"/>
            <a:ext cx="20089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Крапчатый</a:t>
            </a:r>
          </a:p>
          <a:p>
            <a:r>
              <a:rPr lang="ru-RU" sz="1400" dirty="0" smtClean="0"/>
              <a:t>Сердцевидная</a:t>
            </a:r>
          </a:p>
          <a:p>
            <a:r>
              <a:rPr lang="ru-RU" sz="1400" dirty="0" smtClean="0"/>
              <a:t>Розовая</a:t>
            </a:r>
          </a:p>
          <a:p>
            <a:r>
              <a:rPr lang="ru-RU" sz="1400" dirty="0" smtClean="0"/>
              <a:t>Дернистая</a:t>
            </a:r>
          </a:p>
          <a:p>
            <a:r>
              <a:rPr lang="ru-RU" sz="1400" dirty="0" smtClean="0"/>
              <a:t>Азиатская</a:t>
            </a:r>
          </a:p>
          <a:p>
            <a:r>
              <a:rPr lang="ru-RU" sz="1400" dirty="0" smtClean="0"/>
              <a:t>(Марьин корень)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32509" y="2519212"/>
            <a:ext cx="4959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2. О каком растении идёт речь?</a:t>
            </a:r>
            <a:endParaRPr lang="ru-RU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32508" y="2826162"/>
            <a:ext cx="6096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____________________________ - это теневыносливое дерево высотой 15-25 метров. Цветёт в июне-июле. Плоды созревают в августе-сентябре.</a:t>
            </a:r>
            <a:endParaRPr lang="ru-RU" sz="14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/>
          <a:srcRect l="27792" r="19221"/>
          <a:stretch/>
        </p:blipFill>
        <p:spPr>
          <a:xfrm>
            <a:off x="1932709" y="3789620"/>
            <a:ext cx="1156854" cy="155948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18653" y="3365184"/>
            <a:ext cx="6109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3</a:t>
            </a:r>
            <a:r>
              <a:rPr lang="ru-RU" sz="1400" b="1" dirty="0" smtClean="0"/>
              <a:t>. Раскрась растение, которое занесено в Красную книгу Республики Коми</a:t>
            </a:r>
            <a:endParaRPr lang="ru-RU" sz="1400" b="1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/>
          <a:srcRect l="23823" t="12049" r="22267" b="12580"/>
          <a:stretch/>
        </p:blipFill>
        <p:spPr>
          <a:xfrm>
            <a:off x="574963" y="3705393"/>
            <a:ext cx="872836" cy="162708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9563" y="3669159"/>
            <a:ext cx="1219837" cy="172293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5632" y="3775722"/>
            <a:ext cx="1513608" cy="151360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52400" y="5508751"/>
            <a:ext cx="4959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4</a:t>
            </a:r>
            <a:r>
              <a:rPr lang="ru-RU" sz="1400" b="1" dirty="0" smtClean="0"/>
              <a:t>. Соедини начало и конец названий животных</a:t>
            </a:r>
            <a:endParaRPr lang="ru-RU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67144" y="5888126"/>
            <a:ext cx="20089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Норка</a:t>
            </a:r>
          </a:p>
          <a:p>
            <a:r>
              <a:rPr lang="ru-RU" sz="1400" dirty="0" smtClean="0"/>
              <a:t>Бобр</a:t>
            </a:r>
          </a:p>
          <a:p>
            <a:r>
              <a:rPr lang="ru-RU" sz="1400" dirty="0" smtClean="0"/>
              <a:t>Заяц</a:t>
            </a:r>
          </a:p>
          <a:p>
            <a:r>
              <a:rPr lang="ru-RU" sz="1400" dirty="0" smtClean="0"/>
              <a:t>Олень</a:t>
            </a:r>
          </a:p>
          <a:p>
            <a:r>
              <a:rPr lang="ru-RU" sz="1400" dirty="0" smtClean="0"/>
              <a:t>Пищуха</a:t>
            </a:r>
          </a:p>
          <a:p>
            <a:r>
              <a:rPr lang="ru-RU" sz="1400" dirty="0" smtClean="0"/>
              <a:t>Орлан</a:t>
            </a:r>
            <a:endParaRPr lang="ru-RU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085108" y="5888125"/>
            <a:ext cx="20089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европейская</a:t>
            </a:r>
          </a:p>
          <a:p>
            <a:r>
              <a:rPr lang="ru-RU" sz="1400" dirty="0" smtClean="0"/>
              <a:t>северная</a:t>
            </a:r>
          </a:p>
          <a:p>
            <a:r>
              <a:rPr lang="ru-RU" sz="1400" dirty="0" smtClean="0"/>
              <a:t>русак</a:t>
            </a:r>
          </a:p>
          <a:p>
            <a:r>
              <a:rPr lang="ru-RU" sz="1400" dirty="0" smtClean="0"/>
              <a:t>Речной</a:t>
            </a:r>
          </a:p>
          <a:p>
            <a:r>
              <a:rPr lang="ru-RU" sz="1400" dirty="0" smtClean="0"/>
              <a:t>белохвост</a:t>
            </a:r>
          </a:p>
          <a:p>
            <a:r>
              <a:rPr lang="ru-RU" sz="1400" dirty="0" smtClean="0"/>
              <a:t>Северный лесной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2344" y="7258749"/>
            <a:ext cx="39416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5. Прочитай информацию про животного Красной Книги РК. В скобках подчеркни слова, которые подходят к описанию животного.</a:t>
            </a:r>
            <a:endParaRPr lang="ru-RU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51904" y="7997413"/>
            <a:ext cx="3422073" cy="16004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 smtClean="0"/>
              <a:t>Северный лесной олень </a:t>
            </a:r>
            <a:r>
              <a:rPr lang="ru-RU" sz="1400" dirty="0" smtClean="0"/>
              <a:t>– (травоядное/хищное) животное. Обитает в (пустыне/ тундре). Северные олени живут (в одиночку/стадами). Он занесен в Красную Книгу из-за (браконьерства/загрязнения окружающей среды).</a:t>
            </a:r>
            <a:endParaRPr lang="ru-RU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3878777" y="7244080"/>
            <a:ext cx="39883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6. Кто изображен? Напиши: ________________________. </a:t>
            </a:r>
          </a:p>
          <a:p>
            <a:r>
              <a:rPr lang="ru-RU" sz="1400" b="1" dirty="0" smtClean="0"/>
              <a:t>Раскрась изображение животного.</a:t>
            </a:r>
            <a:endParaRPr lang="ru-RU" sz="1400" b="1" dirty="0"/>
          </a:p>
        </p:txBody>
      </p:sp>
      <p:pic>
        <p:nvPicPr>
          <p:cNvPr id="1026" name="Picture 2" descr="https://mirchild.com/sites/default/files/images/raskraski/raskraski--zhivotnye--dikie-zhivotnye--02_m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26807" y="7964294"/>
            <a:ext cx="1931257" cy="1792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216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156</Words>
  <Application>Microsoft Office PowerPoint</Application>
  <PresentationFormat>Лист A4 (210x297 мм)</PresentationFormat>
  <Paragraphs>34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Валерия</dc:creator>
  <cp:lastModifiedBy>Валерия</cp:lastModifiedBy>
  <cp:revision>5</cp:revision>
  <cp:lastPrinted>2024-02-06T18:15:15Z</cp:lastPrinted>
  <dcterms:created xsi:type="dcterms:W3CDTF">2024-02-06T17:31:55Z</dcterms:created>
  <dcterms:modified xsi:type="dcterms:W3CDTF">2024-02-06T18:20:07Z</dcterms:modified>
</cp:coreProperties>
</file>