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6" r:id="rId6"/>
    <p:sldId id="267" r:id="rId7"/>
    <p:sldId id="268" r:id="rId8"/>
    <p:sldId id="269" r:id="rId9"/>
    <p:sldId id="270" r:id="rId10"/>
    <p:sldId id="272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F2171"/>
    <a:srgbClr val="34164A"/>
    <a:srgbClr val="B4180C"/>
    <a:srgbClr val="EDBE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0BE28BE-E950-4282-9F0F-C03E5FCD35A9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A2ED41-6158-4842-B942-F74B500B41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1500198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4F2171"/>
                </a:solidFill>
              </a:rPr>
              <a:t>Family. Family holidays.</a:t>
            </a:r>
            <a:endParaRPr lang="ru-RU" sz="5400" dirty="0">
              <a:solidFill>
                <a:srgbClr val="4F2171"/>
              </a:solidFill>
            </a:endParaRPr>
          </a:p>
        </p:txBody>
      </p:sp>
      <p:pic>
        <p:nvPicPr>
          <p:cNvPr id="5" name="Содержимое 4" descr="https://avatars.dzeninfra.ru/get-zen_doc/1329105/pub_5da5534b8f011100ae5568ec_5da564d678125e00add23a2a/scale_120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1680" y="1844824"/>
            <a:ext cx="5779318" cy="3857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4644008" y="5562794"/>
            <a:ext cx="3960440" cy="1106566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2"/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Font typeface="Wingdings 2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Created by </a:t>
            </a:r>
            <a:r>
              <a:rPr lang="en-US" sz="2000" dirty="0" err="1" smtClean="0">
                <a:solidFill>
                  <a:srgbClr val="000000"/>
                </a:solidFill>
              </a:rPr>
              <a:t>A.Pukhova</a:t>
            </a:r>
            <a:r>
              <a:rPr lang="en-US" sz="2000" dirty="0" smtClean="0">
                <a:solidFill>
                  <a:srgbClr val="000000"/>
                </a:solidFill>
              </a:rPr>
              <a:t>,</a:t>
            </a:r>
          </a:p>
          <a:p>
            <a:pPr>
              <a:buFont typeface="Wingdings 2"/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                     English teacher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Tell about your </a:t>
            </a:r>
            <a:r>
              <a:rPr lang="en-US" dirty="0" err="1" smtClean="0">
                <a:solidFill>
                  <a:srgbClr val="000000"/>
                </a:solidFill>
              </a:rPr>
              <a:t>favourite</a:t>
            </a:r>
            <a:r>
              <a:rPr lang="en-US" dirty="0" smtClean="0">
                <a:solidFill>
                  <a:srgbClr val="000000"/>
                </a:solidFill>
              </a:rPr>
              <a:t> holiday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38576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1. Hello! My name is …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2. I am from …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3. I am … years old.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4. My </a:t>
            </a:r>
            <a:r>
              <a:rPr lang="en-US" dirty="0" err="1" smtClean="0">
                <a:solidFill>
                  <a:srgbClr val="000000"/>
                </a:solidFill>
              </a:rPr>
              <a:t>favourite</a:t>
            </a:r>
            <a:r>
              <a:rPr lang="en-US" dirty="0" smtClean="0">
                <a:solidFill>
                  <a:srgbClr val="000000"/>
                </a:solidFill>
              </a:rPr>
              <a:t> holiday is …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5. It is in spring ( summer, …).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6. It is on the … of …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7. We usually play board games ( walk in the park, …)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8. I like to eat salads (fruits, cakes. …)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9. I always enjoy my holiday. </a:t>
            </a:r>
            <a:endParaRPr lang="ru-RU" dirty="0" smtClean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proprikol.ru/wp-content/uploads/2019/11/krasivye-novogodnie-fotografii-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572008"/>
            <a:ext cx="1629816" cy="113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age.winudf.com/v2/image1/Y29tLmdvb2RidWlsZGx3cC5sd3BlYXN0ZXJfc2NyZWVuXzRfMTU1MDQwOTIwMF8wNzc/screen-4.jpg?fakeurl=1&amp;type=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214554"/>
            <a:ext cx="1710690" cy="1070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opranoclub.ru/images/160-otkrytok-s-rozhdestvom-hristovym/file3665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536259"/>
            <a:ext cx="1694047" cy="211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hurrytolove.ru/wp-content/uploads/2020/10/Happy-Halloween-cat-bat-pumpkin-art-picture_2560x1920-2048x153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572396" y="2214554"/>
            <a:ext cx="1142976" cy="1072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s1.1zoom.ru/big7/230/Sweets_Candy_Many_50805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70" y="5572140"/>
            <a:ext cx="1520135" cy="101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obruchev.mos.ru/%D1%81%D0%BA%D0%B0%D0%BA%D0%B0%D0%BB%D0%BA%D0%B0098%D1%88%D1%89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72132" y="4429132"/>
            <a:ext cx="3276880" cy="219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i.pinimg.com/originals/9a/72/a0/9a72a06e7e267ddd278cacb7afab7fda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928670"/>
            <a:ext cx="195072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</a:rPr>
              <a:t>                                                                                </a:t>
            </a:r>
            <a:r>
              <a:rPr lang="en-US" sz="8000" dirty="0" smtClean="0">
                <a:solidFill>
                  <a:srgbClr val="000000"/>
                </a:solidFill>
              </a:rPr>
              <a:t>Thanks for your attention</a:t>
            </a:r>
            <a:r>
              <a:rPr lang="ru-RU" sz="8000" dirty="0" smtClean="0">
                <a:solidFill>
                  <a:srgbClr val="000000"/>
                </a:solidFill>
              </a:rPr>
              <a:t> !</a:t>
            </a:r>
            <a:endParaRPr lang="ru-RU" sz="8000" dirty="0">
              <a:solidFill>
                <a:srgbClr val="000000"/>
              </a:solidFill>
            </a:endParaRPr>
          </a:p>
        </p:txBody>
      </p:sp>
      <p:pic>
        <p:nvPicPr>
          <p:cNvPr id="4" name="Рисунок 3" descr="https://avatars.mds.yandex.net/i?id=16f8abbf68add262ae0c5479f06db060a73f8537-9625733-images-thumbs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429132"/>
            <a:ext cx="1993586" cy="1993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5400684" cy="278608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We laugh and cry,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We work and play,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We help each other every day.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The world is a lovely place to be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Because we are …. 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(a family).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4" name="Рисунок 3" descr="http://images.squarespace-cdn.com/content/v1/56fb1f1cb6aa60437e37643f/1464746984810-UJ6FU4RK2ADJ3IGO7XCI/iStock_000019109592_Ful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642918"/>
            <a:ext cx="271464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mykaleidoscope.ru/x/uploads/posts/2022-09/1663169537_28-mykaleidoscope-ru-p-semya-na-dache-vkontakte-2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500438"/>
            <a:ext cx="3857620" cy="257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tatic.tildacdn.com/tild3039-6366-4466-a563-343434313935/zywienie-biegunka-ni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143248"/>
            <a:ext cx="4858377" cy="3243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Write as many family words as you can</a:t>
            </a:r>
            <a:endParaRPr lang="ru-RU" sz="3600" dirty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</a:rPr>
              <a:t>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143240" y="3000372"/>
            <a:ext cx="2928958" cy="2000264"/>
          </a:xfrm>
          <a:prstGeom prst="ellipse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rgbClr val="000000"/>
                </a:solidFill>
              </a:rPr>
              <a:t>    </a:t>
            </a:r>
            <a:r>
              <a:rPr lang="en-US" sz="3200" dirty="0" smtClean="0">
                <a:solidFill>
                  <a:srgbClr val="000000"/>
                </a:solidFill>
              </a:rPr>
              <a:t>family</a:t>
            </a:r>
            <a:endParaRPr lang="ru-RU" sz="3200" dirty="0"/>
          </a:p>
        </p:txBody>
      </p:sp>
      <p:sp>
        <p:nvSpPr>
          <p:cNvPr id="10" name="Стрелка вниз 9"/>
          <p:cNvSpPr/>
          <p:nvPr/>
        </p:nvSpPr>
        <p:spPr>
          <a:xfrm rot="19120467" flipH="1">
            <a:off x="6132201" y="4909925"/>
            <a:ext cx="454347" cy="785818"/>
          </a:xfrm>
          <a:prstGeom prst="down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6200000" flipH="1">
            <a:off x="6880876" y="3620455"/>
            <a:ext cx="454347" cy="785818"/>
          </a:xfrm>
          <a:prstGeom prst="down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5400000" flipH="1">
            <a:off x="1808777" y="3549016"/>
            <a:ext cx="454347" cy="785818"/>
          </a:xfrm>
          <a:prstGeom prst="down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flipH="1">
            <a:off x="4429124" y="5286388"/>
            <a:ext cx="454347" cy="785818"/>
          </a:xfrm>
          <a:prstGeom prst="down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0800000" flipH="1">
            <a:off x="4286248" y="2000240"/>
            <a:ext cx="454347" cy="785818"/>
          </a:xfrm>
          <a:prstGeom prst="down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3626020" flipH="1">
            <a:off x="6073176" y="2398395"/>
            <a:ext cx="454347" cy="785818"/>
          </a:xfrm>
          <a:prstGeom prst="down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2859299" flipH="1">
            <a:off x="2502232" y="4754540"/>
            <a:ext cx="454347" cy="785818"/>
          </a:xfrm>
          <a:prstGeom prst="down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7772023" flipH="1">
            <a:off x="2577882" y="2318390"/>
            <a:ext cx="454347" cy="785818"/>
          </a:xfrm>
          <a:prstGeom prst="downArrow">
            <a:avLst/>
          </a:prstGeom>
          <a:solidFill>
            <a:schemeClr val="bg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Group tasks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736"/>
            <a:ext cx="5786478" cy="171451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1. Make up sentences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2. Make up questions                             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3. Ask questions</a:t>
            </a:r>
            <a:r>
              <a:rPr lang="ru-RU" dirty="0" smtClean="0">
                <a:solidFill>
                  <a:srgbClr val="000000"/>
                </a:solidFill>
              </a:rPr>
              <a:t>                                     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6" name="Рисунок 5" descr="https://sun9-64.userapi.com/impf/c824502/v824502652/e7907/OEDTXsPZUjg.jpg?size=1280x850&amp;quality=96&amp;sign=d9b02265dab171e1cd5c46876f973e40&amp;type=album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286124"/>
            <a:ext cx="5570248" cy="332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flipH="1">
            <a:off x="7072330" y="1500174"/>
            <a:ext cx="18573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600" b="1" dirty="0" smtClean="0">
                <a:solidFill>
                  <a:srgbClr val="000000"/>
                </a:solidFill>
              </a:rPr>
              <a:t>?</a:t>
            </a:r>
            <a:endParaRPr lang="ru-RU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What holiday is it</a:t>
            </a:r>
            <a:r>
              <a:rPr lang="ru-RU" dirty="0" smtClean="0">
                <a:solidFill>
                  <a:srgbClr val="000000"/>
                </a:solidFill>
              </a:rPr>
              <a:t>?</a:t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5206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People celebrate this holiday in January.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It is time for making a new start.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People wish «Happiness» to each other 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and go to bed after midnight.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0000"/>
                </a:solidFill>
              </a:rPr>
              <a:t>(</a:t>
            </a:r>
            <a:r>
              <a:rPr lang="en-US" dirty="0" smtClean="0">
                <a:solidFill>
                  <a:srgbClr val="000000"/>
                </a:solidFill>
              </a:rPr>
              <a:t>New Year’s Day) 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0000"/>
              </a:solidFill>
            </a:endParaRPr>
          </a:p>
          <a:p>
            <a:pPr lvl="0">
              <a:buNone/>
            </a:pPr>
            <a:endParaRPr lang="ru-RU" dirty="0" smtClean="0"/>
          </a:p>
        </p:txBody>
      </p:sp>
      <p:pic>
        <p:nvPicPr>
          <p:cNvPr id="4" name="Рисунок 3" descr="https://img.goodfon.ru/original/1920x1280/d/89/sergey-shatskov-moskva-novogodnie-elk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643314"/>
            <a:ext cx="4929222" cy="291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What holiday is it</a:t>
            </a:r>
            <a:r>
              <a:rPr lang="ru-RU" dirty="0" smtClean="0">
                <a:solidFill>
                  <a:srgbClr val="000000"/>
                </a:solidFill>
              </a:rPr>
              <a:t>? </a:t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80624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On this day people send special greeting cards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to those who they love. Some people buy presents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or give red roses, a symbol of love.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dirty="0" err="1" smtClean="0">
                <a:solidFill>
                  <a:srgbClr val="000000"/>
                </a:solidFill>
              </a:rPr>
              <a:t>St.Valentine’s</a:t>
            </a:r>
            <a:r>
              <a:rPr lang="en-US" dirty="0" smtClean="0">
                <a:solidFill>
                  <a:srgbClr val="000000"/>
                </a:solidFill>
              </a:rPr>
              <a:t> Day)</a:t>
            </a:r>
            <a:endParaRPr lang="ru-RU" dirty="0" smtClean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w.forfun.com/fetch/bb/bb7a364642e7a5a71481c99f963528ae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786190"/>
            <a:ext cx="4286280" cy="283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What holiday is it? </a:t>
            </a: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80624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In ancient times people thought that on this day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ghosts and witches are free and you can meet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them. Now it is a time for fun. Children say to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their </a:t>
            </a:r>
            <a:r>
              <a:rPr lang="en-US" dirty="0" err="1" smtClean="0">
                <a:solidFill>
                  <a:srgbClr val="000000"/>
                </a:solidFill>
              </a:rPr>
              <a:t>neighbours’</a:t>
            </a:r>
            <a:r>
              <a:rPr lang="en-US" dirty="0" smtClean="0">
                <a:solidFill>
                  <a:srgbClr val="000000"/>
                </a:solidFill>
              </a:rPr>
              <a:t> doors «Trick or treat». 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(Halloween) </a:t>
            </a:r>
            <a:endParaRPr lang="ru-RU" dirty="0" smtClean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klike.net/uploads/posts/2020-09/1600862934_hellouy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3643314"/>
            <a:ext cx="4143404" cy="302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What holiday is it? </a:t>
            </a: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This holiday is an important religious festival.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Many people go to church. Children get gifts of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chocolate eggs. It always means spring, new life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after winter. 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(Easter) </a:t>
            </a:r>
            <a:endParaRPr lang="ru-RU" dirty="0" smtClean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crosti.ru/patterns/00/1c/70/64_picture_b6df430f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357562"/>
            <a:ext cx="3071834" cy="305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What holiday is it ?</a:t>
            </a: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520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People decorate their homes, often put candles in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each window to  show that Jesus Christ is the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light of the world. You can hear music from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different places. People prepare gifts, make a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cake, hang stockings near fireplace, write letters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with their wishes.</a:t>
            </a:r>
            <a:endParaRPr lang="ru-RU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(Christmas in Britain)  </a:t>
            </a:r>
            <a:endParaRPr lang="ru-RU" dirty="0" smtClean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proprikol.ru/wp-content/uploads/2019/11/krasivye-novogodnie-fotografii-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1" y="4143380"/>
            <a:ext cx="3643338" cy="26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6">
      <a:dk1>
        <a:srgbClr val="79FFB6"/>
      </a:dk1>
      <a:lt1>
        <a:srgbClr val="C4E6A1"/>
      </a:lt1>
      <a:dk2>
        <a:srgbClr val="D3ECB9"/>
      </a:dk2>
      <a:lt2>
        <a:srgbClr val="C9FFE1"/>
      </a:lt2>
      <a:accent1>
        <a:srgbClr val="92D050"/>
      </a:accent1>
      <a:accent2>
        <a:srgbClr val="36FF91"/>
      </a:accent2>
      <a:accent3>
        <a:srgbClr val="BCFFDA"/>
      </a:accent3>
      <a:accent4>
        <a:srgbClr val="79FFB6"/>
      </a:accent4>
      <a:accent5>
        <a:srgbClr val="8FFEC1"/>
      </a:accent5>
      <a:accent6>
        <a:srgbClr val="79FFB6"/>
      </a:accent6>
      <a:hlink>
        <a:srgbClr val="D3ECB9"/>
      </a:hlink>
      <a:folHlink>
        <a:srgbClr val="D3ECB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198</TotalTime>
  <Words>392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Family. Family holidays.</vt:lpstr>
      <vt:lpstr>Презентация PowerPoint</vt:lpstr>
      <vt:lpstr>Write as many family words as you can</vt:lpstr>
      <vt:lpstr>Group tasks</vt:lpstr>
      <vt:lpstr>What holiday is it? </vt:lpstr>
      <vt:lpstr>What holiday is it?  </vt:lpstr>
      <vt:lpstr>What holiday is it?  </vt:lpstr>
      <vt:lpstr>What holiday is it?  </vt:lpstr>
      <vt:lpstr>What holiday is it ? </vt:lpstr>
      <vt:lpstr>Tell about your favourite holiday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пухова</dc:creator>
  <cp:lastModifiedBy>Пользователь Windows</cp:lastModifiedBy>
  <cp:revision>21</cp:revision>
  <dcterms:created xsi:type="dcterms:W3CDTF">2024-02-03T15:28:51Z</dcterms:created>
  <dcterms:modified xsi:type="dcterms:W3CDTF">2024-02-07T16:57:22Z</dcterms:modified>
</cp:coreProperties>
</file>