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56" r:id="rId9"/>
    <p:sldMasterId id="2147483768" r:id="rId10"/>
  </p:sldMasterIdLst>
  <p:notesMasterIdLst>
    <p:notesMasterId r:id="rId48"/>
  </p:notesMasterIdLst>
  <p:sldIdLst>
    <p:sldId id="263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11" r:id="rId40"/>
    <p:sldId id="299" r:id="rId41"/>
    <p:sldId id="300" r:id="rId42"/>
    <p:sldId id="301" r:id="rId43"/>
    <p:sldId id="302" r:id="rId44"/>
    <p:sldId id="303" r:id="rId45"/>
    <p:sldId id="307" r:id="rId46"/>
    <p:sldId id="309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D0D"/>
    <a:srgbClr val="99CCFF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21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612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282E9-265A-4A42-9F5B-3F2F1644946B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DEE3E-F976-4340-BC4A-C73E380960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655E39"/>
                </a:solidFill>
                <a:effectLst>
                  <a:outerShdw blurRad="50800" dist="38100" dir="2700000" algn="tl" rotWithShape="0">
                    <a:schemeClr val="bg1">
                      <a:alpha val="8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smtClean="0"/>
              <a:t>Образец подзаголовка</a:t>
            </a:r>
            <a:endParaRPr kumimoji="1"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948A5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D69473"/>
                </a:solidFill>
              </a:defRPr>
            </a:lvl1pPr>
            <a:lvl2pPr>
              <a:defRPr sz="2400">
                <a:solidFill>
                  <a:srgbClr val="D69473"/>
                </a:solidFill>
              </a:defRPr>
            </a:lvl2pPr>
            <a:lvl3pPr>
              <a:defRPr sz="2000">
                <a:solidFill>
                  <a:srgbClr val="D69473"/>
                </a:solidFill>
              </a:defRPr>
            </a:lvl3pPr>
            <a:lvl4pPr>
              <a:defRPr sz="1800">
                <a:solidFill>
                  <a:srgbClr val="D69473"/>
                </a:solidFill>
              </a:defRPr>
            </a:lvl4pPr>
            <a:lvl5pPr>
              <a:defRPr sz="1800">
                <a:solidFill>
                  <a:srgbClr val="D6947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D69473"/>
                </a:solidFill>
              </a:defRPr>
            </a:lvl1pPr>
            <a:lvl2pPr>
              <a:defRPr sz="2000">
                <a:solidFill>
                  <a:srgbClr val="D69473"/>
                </a:solidFill>
              </a:defRPr>
            </a:lvl2pPr>
            <a:lvl3pPr>
              <a:defRPr sz="1800">
                <a:solidFill>
                  <a:srgbClr val="D69473"/>
                </a:solidFill>
              </a:defRPr>
            </a:lvl3pPr>
            <a:lvl4pPr>
              <a:defRPr sz="1600">
                <a:solidFill>
                  <a:srgbClr val="D69473"/>
                </a:solidFill>
              </a:defRPr>
            </a:lvl4pPr>
            <a:lvl5pPr>
              <a:defRPr sz="1600">
                <a:solidFill>
                  <a:srgbClr val="D6947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smtClean="0"/>
              <a:t>Вставка рисунка</a:t>
            </a:r>
            <a:endParaRPr kumimoji="1"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ru-RU" smtClean="0"/>
              <a:t>Образец заголовка</a:t>
            </a:r>
            <a:endParaRPr kumimoji="1"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6AE14B-C73D-4340-91AB-A485335C8D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268BF4-08AF-42A4-95E6-24923DACCF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FB4F039-A97E-4CFE-95BB-E74303C77D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D6A4708-B64B-4A1A-A522-899429BF8B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A77DC79-A4AC-4E9D-8358-0D0626DAE8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FF8DB-17CC-42EC-8316-01B5BFA4A0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54C02-AE01-48D2-A50E-F919BFFE0C6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4E9A-2335-4010-87C5-85C6583CBB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B43EE-BCC7-4861-80F1-5C982B2E20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33F04-5F8F-4677-8F83-8804319EA8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F491-0F23-41A5-BA81-D01A618CC3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46B7F-E05A-4637-8C6D-21A45FAF44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E18FA-2476-437C-BF9B-280F207223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49D64-FC4A-45A2-939D-F2E7A070B5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708A7-C41E-4845-B26C-D2BC9074AD7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3AB6A-B44E-46A3-A506-D5BB3FE443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32D69-5312-4BBC-9D1D-C8EA966F08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A9C99-B70C-4EF8-AF15-C4CD25A588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0D850-7C90-46A5-9A42-1165B65DCD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1C53B-B9AF-4D39-BC6B-EEA807939F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B8D3-6359-45F1-88E4-778A573819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D9C9A-DECD-4B6D-AF5D-9FEB6AABC6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45853-43CC-4B73-9F0C-8D869C37A6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A0160-8773-4E05-8840-842398AB86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D840D-D6D0-4F71-8D5F-9EEA3711F8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0F7E4-429D-4FAD-B4AA-0940E03D59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999F1-E799-41AE-A9BC-F3775EE0E6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9A781-F3B1-46EF-ACDE-861C51DB4C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008D-05BE-4BAE-8258-E615AFDD02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054E-8902-454F-9BF8-51D31C173B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60724-F0B5-4E93-8DA9-B5AAE54370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ECA79-5B23-4641-A32A-D687119A729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3AF59-F637-46D2-ABEE-F4AC3C08F7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EF53E-9DD9-43BA-B04D-C1E7068F09B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1482-C8E8-4A4A-8375-027ED858D72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07B94-188A-45C6-9FFC-35FDBAA384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47C8E-C1DB-42FD-A2B2-EF61F024A6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C8A82-A22C-4716-BDD0-2486151D7A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C413D-B61A-45AA-A4C8-6BB4BDFFB2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397CA-A4A6-49BF-95FC-12C8E82377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573E9-5DD2-4E65-843C-C2F8CB877F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0F69A-F7DA-4BD7-89B0-6630F4F1A2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BCD54-13EC-458C-A926-3B631A4A13E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D1DE0-5A75-4FC8-9337-5817067CB6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B665F-2345-4DD2-AA9F-741942163E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574A7-1F08-4163-BE25-E6000B9FBD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71B18-2AD4-409B-AC1C-16CA2B3B50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74E3-4D3C-49C9-B781-45DAD748DB0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F64B-7955-463E-A75A-32C3359563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4BE04-0013-4158-B63C-DB8B9A03E9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DAFA3-D90E-4E77-B9F3-B78E6616B1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BB0C7-A96E-47A5-AECF-AA689B489E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0D90-56FE-407B-960E-EB83552C7E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57C92-CFA4-41D2-8926-3F40E72DCF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477CF-45B3-4CE9-A97A-0FD08B7EDB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CCD43-6E63-4D1C-92EE-13DE9C2296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D2B6-0502-4DBC-89F0-9E133D8434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84E8C-F143-4A96-8D14-1F108CA333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F75C1-9E0D-4ECA-B1F0-5EF5786AFF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297F4-30D0-43F5-9809-A73FED7C6D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A182D-2037-413F-B5A3-EF2969DE84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D3D5D-3C13-45ED-9851-306629A64E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6EB6-8714-4E94-B353-85E13296ED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95598-3F37-44C4-BAF0-E905F43D8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81525-4840-4447-A99B-C56BE49D47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68976-627A-483E-8EAD-15D7E08D3D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FA44-4DB2-46DF-A91F-EC789C70DC2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D59FF-43D3-441B-AC85-C2D9BD3E76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0D63A-E497-4FC3-9BE1-5D2D133CA9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01153-55BA-4C08-BAE6-6B9416826E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34EF0-6433-4B9C-BFB0-C9485C92B8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0A2CE-1834-48BD-9486-E9181075A1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F664-A835-4412-9A9B-CF9B588376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CBCB0-07A9-476F-8919-08F457E7D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C2004-3D0E-4917-9FAA-C196AF7938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F433C-DFAC-435D-B4C1-9AB71AE9E3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17D9-4A9F-48E5-AB05-2493BA8305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47673-DAB7-4787-8FAC-297C1400EA0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FCAF3-47CC-4DE5-88AD-D139CD39A02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7834D-64BA-48FE-9300-F064C8EAF8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B81BA-B9A5-4BCB-9A84-076A6C121C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9587A-219C-41EB-BCE2-A4D6FA6D8E2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6B719-3FE9-4ADE-BFEF-91B61D4C23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E4B27-0946-46F7-94EF-84973E3246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80C12-4233-40FF-BD13-93179A8EA5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41482-B9CC-4E63-8308-E665789B420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D10AE-F130-4073-A8DA-502D5C26FB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14C88-1161-48A9-BC69-93696C6D05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B4E44-B58A-403D-ABE9-9FC4F9DDF1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36CF-0618-4B13-AA0D-E682723849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802BE-F7AC-4E6D-9033-7525784971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A351-60AC-41E8-BCE4-89D5EF5145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07355-6FCA-4C84-BD83-7E819AF75A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67DC7-6020-4C3A-81DF-A06B61BBDA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9AB47-FF89-4F2E-9722-146F0BBF3F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66602-435B-4EDD-B505-75D109FA68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961D2-ACEE-4D24-BBBF-9F9D561B237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88F75-59D5-4A2F-B2EF-127D49C915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AC84-F039-47CE-B655-6399BF34B9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C5FE8-DDDD-4E48-A63A-B6BB9EE49E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1FC4B-E778-4D68-B824-F6E80540AA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9D748-BFE9-479D-9479-EF091788268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B087-039C-414E-BB0D-FB65500FB8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C01FD-E7F7-4D75-BBC0-2E9FAA1F27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4A2F1-3077-4D53-995C-F236D624FA5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7CEA7-F5D0-46C9-ABCF-720E9242C0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5D5A6-20EA-4A90-8C43-236982F21C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D03E-3197-43C3-97AD-9E828071F2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44157-052E-40C3-9B1C-F076B6282C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3A11-8E8B-4E17-A8CA-5C4F5DBA91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FC217-8168-46BD-87E5-D72CE99BBC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616FF-60AD-420D-BC59-FE6EDB421E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CCCB5-0637-4D15-AF8F-630FFF2337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49B17-8068-4DD8-8E59-87DF1FDCC4A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951DE-8E46-4674-8F6E-8B57DB7CF9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25826-2D2A-4280-81AE-CF1C4A887E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203B1-99D0-4F2A-9C89-C062EBA1F06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747C-0EB6-4578-84CF-EAC1AB7F6D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AC596-5595-4D04-9667-33EE1BB92B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E7C42-4D2D-4C70-9CE9-784B4B58BC8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B124-0969-4BFF-9529-075E3007F1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DD9CF-3901-4C64-A5F1-10AE8177CA2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F20FD-C34B-4431-AA7D-541BAD10B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23EDA-15B3-4C11-917D-8F389C9200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244EA-FF6B-47CE-9674-7A1FDE2541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33AF2-7DB2-45EF-892D-AE12C75588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02279-0B86-470E-ADA3-1974D868C7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86D62-B38C-4EF9-B706-35C16484FC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E0220-FDF0-4C7B-9BB3-63DF452C17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3ED81-A1DA-45CA-9F06-D2E0C27AED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2889B-F587-4C47-851F-9A85E61AB2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255FA-4799-4FFB-9849-63731B2D81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3B834-EB4E-4658-A05C-7E5B32F5D3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67EAA-78AD-4ABF-B455-4A1BBADC34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7AFCA-21AA-4A44-BDD4-FD45EE7A1C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28D45-DE84-4844-B59E-33CA287433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2B548-B1FA-4BAD-9ABF-C6B7B1A124E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26B71-233E-49F2-8357-12F942BE9C1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91939-B6BE-46D2-B4F8-DB505A46F0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4406D-2BEB-418E-81B1-4A62D41E54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FB5CD-5694-4988-9014-E364E4FF9D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FD7E7-E908-44E4-8FBA-3DB4A209D3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0946C-FFD5-4FE5-8E38-437246AFE2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81A81-7981-46DB-8244-842B921EB2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5E533-3E66-4F01-873B-2546A531DC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928E-AC91-4EE8-B35B-58DC909727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F99CB-22BC-4E34-BB1C-2722DB879D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DE9C2-F9D5-4CCA-A021-75D13D16FC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678E-DBF9-4EFB-8AB3-B569DA5327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1E1BA-48FA-4CFE-865F-2646B0D17C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55F5F-68F8-4DE4-BBE7-74DE328359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F8DA2-F977-4404-9F36-1CC963305A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CC90D-857A-4B1F-BE57-CD15E8DA90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09B5-5E92-4F02-8BFF-182BD52878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81F7A-E3CB-43E1-B287-465BB4FE82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18AA4-0F5E-44D6-8B86-9EBDB1DD52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FCABD-C9AD-4CEF-85B9-E1CF652FAA8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511B4-EFA4-4392-90AB-97B872454F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DD7CA-6513-48EA-9405-DFF4A82D75D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/>
          <a:lstStyle>
            <a:lvl1pPr>
              <a:defRPr sz="66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1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701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3178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3178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317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5933B74-84BE-4008-AD0A-020ADC04846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4A82-206C-4965-848F-FA0831E899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9A99A-1A9B-4FCF-975B-CD900B07E44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0B1BE-3B6B-432A-8EC4-6294C2AE8ED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B591B-562F-4FCC-91A6-9AC6D2BC70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CDF82-5629-474C-9458-9DC7158E2DB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8D4FA-D90C-49F0-840F-2978C1CB2A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14269-1F3C-4AA5-BCA3-4ED8499A09B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AD2F1-A449-4E33-A214-A8D0B2ECA41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54FD9-C819-46BA-A840-D11B0BEF315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DBCA8-E6F2-40EA-A9F8-5A2DEC05BA9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image" Target="../media/image14.jpeg"/><Relationship Id="rId3" Type="http://schemas.openxmlformats.org/officeDocument/2006/relationships/slideLayout" Target="../slideLayouts/slideLayout102.xml"/><Relationship Id="rId21" Type="http://schemas.openxmlformats.org/officeDocument/2006/relationships/image" Target="../media/image17.png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15.xm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4.xml"/><Relationship Id="rId23" Type="http://schemas.openxmlformats.org/officeDocument/2006/relationships/image" Target="../media/image19.png"/><Relationship Id="rId10" Type="http://schemas.openxmlformats.org/officeDocument/2006/relationships/slideLayout" Target="../slideLayouts/slideLayout109.xml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Relationship Id="rId22" Type="http://schemas.openxmlformats.org/officeDocument/2006/relationships/image" Target="../media/image18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99CCFF"/>
            </a:gs>
            <a:gs pos="70000">
              <a:srgbClr val="C4D6EB"/>
            </a:gs>
            <a:gs pos="100000">
              <a:srgbClr val="FFEBF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5A61D-CEE0-461E-B554-844B73429A08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64224-9B7D-4E1E-96DE-1B7CEE682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ru-RU" smtClean="0"/>
              <a:t>Образец заголовка</a:t>
            </a:r>
            <a:endParaRPr kumimoji="1"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ru-RU" smtClean="0"/>
              <a:t>Образец текста</a:t>
            </a:r>
          </a:p>
          <a:p>
            <a:pPr lvl="1"/>
            <a:r>
              <a:rPr kumimoji="1" lang="ru-RU" smtClean="0"/>
              <a:t>Второй уровень</a:t>
            </a:r>
          </a:p>
          <a:p>
            <a:pPr lvl="2"/>
            <a:r>
              <a:rPr kumimoji="1" lang="ru-RU" smtClean="0"/>
              <a:t>Третий уровень</a:t>
            </a:r>
          </a:p>
          <a:p>
            <a:pPr lvl="3"/>
            <a:r>
              <a:rPr kumimoji="1" lang="ru-RU" smtClean="0"/>
              <a:t>Четвертый уровень</a:t>
            </a:r>
          </a:p>
          <a:p>
            <a:pPr lvl="4"/>
            <a:r>
              <a:rPr kumimoji="1" lang="ru-RU" smtClean="0"/>
              <a:t>Пятый уровень</a:t>
            </a:r>
            <a:endParaRPr kumimoji="1" lang="ru-R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fld id="{8E16D59C-6A65-449D-9014-8A3D9219B12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aur" pitchFamily="18" charset="0"/>
              </a:defRPr>
            </a:lvl1pPr>
          </a:lstStyle>
          <a:p>
            <a:fld id="{67105B50-71D9-4EE6-825D-307E2CAFF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b="1" kern="1200" cap="none" spc="50">
          <a:ln w="13500">
            <a:noFill/>
            <a:prstDash val="solid"/>
          </a:ln>
          <a:solidFill>
            <a:srgbClr val="E30746"/>
          </a:solidFill>
          <a:effectLst>
            <a:outerShdw blurRad="50800" dist="38100" dir="2700000" algn="t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9"/>
        </a:buBlip>
        <a:defRPr kumimoji="1" sz="3200" b="1" kern="1200">
          <a:solidFill>
            <a:srgbClr val="4A452A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20"/>
        </a:buBlip>
        <a:defRPr kumimoji="1" sz="2800" kern="1200">
          <a:solidFill>
            <a:srgbClr val="4A452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21"/>
        </a:buBlip>
        <a:defRPr kumimoji="1" sz="2400" kern="1200">
          <a:solidFill>
            <a:srgbClr val="4A452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22"/>
        </a:buBlip>
        <a:defRPr kumimoji="1" sz="2000" kern="1200">
          <a:solidFill>
            <a:srgbClr val="4A452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23"/>
        </a:buBlip>
        <a:defRPr kumimoji="1" sz="2000" kern="1200">
          <a:solidFill>
            <a:srgbClr val="4A452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9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21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22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14E545-00E3-4130-9768-258EA5A28E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ECF8F9-012E-46FA-B7D0-9007B52ADD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D8A5AF-FCFC-41F3-9A7F-CEF0505F96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CAE81F-A084-4FDA-BA4D-3DEBE0499A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6725D1-F289-4022-9A25-D8418FEBBE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2189E1-2594-4C3A-9AD5-ED0A59A230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33072C-060B-40BE-BDA8-911275ED7B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BF1527-DA33-4E0E-B857-961E4E867E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1BDF09-0FB5-413C-87FD-1C1CD11E4C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C4A333-36AC-4A4F-94E5-EFC7A3064E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D0CD18-52AC-40F3-AFE3-A5A534A3B0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98555C-46DE-42E9-95AC-957C9EEA36D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109C4D-E637-4B3E-AE47-41E90DE5AC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9D1F04-88C3-4034-A025-1AAEBBD3D8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7B324A-E2B7-4EE2-BEDB-7C40663C70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Majestic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2071678"/>
            <a:ext cx="5929322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ПРОЩАЙ,</a:t>
            </a:r>
            <a:b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</a:br>
            <a: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ПЕРВЫЙ </a:t>
            </a:r>
            <a:b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</a:br>
            <a:r>
              <a:rPr lang="ru-RU" sz="7200" b="1" i="1" dirty="0" smtClean="0">
                <a:solidFill>
                  <a:srgbClr val="FF0000"/>
                </a:solidFill>
                <a:latin typeface="Bookman Old Style" pitchFamily="18" charset="0"/>
                <a:ea typeface="Microsoft Himalaya" pitchFamily="2" charset="0"/>
                <a:cs typeface="Microsoft Himalaya" pitchFamily="2" charset="0"/>
              </a:rPr>
              <a:t>КЛАСС!</a:t>
            </a:r>
            <a:endParaRPr lang="ru-RU" sz="7200" b="1" i="1" dirty="0">
              <a:solidFill>
                <a:srgbClr val="FF0000"/>
              </a:solidFill>
              <a:latin typeface="Bookman Old Style" pitchFamily="18" charset="0"/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85784" y="6286520"/>
            <a:ext cx="742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Классный руководитель 1 б класса Глебова Т.В.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29" descr="1273259163_ww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8604"/>
            <a:ext cx="3997392" cy="5167327"/>
          </a:xfrm>
          <a:prstGeom prst="rect">
            <a:avLst/>
          </a:prstGeom>
          <a:noFill/>
        </p:spPr>
      </p:pic>
      <p:pic>
        <p:nvPicPr>
          <p:cNvPr id="6" name="Рисунок 2" descr="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4868182"/>
            <a:ext cx="2928926" cy="198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/>
          <a:lstStyle/>
          <a:p>
            <a:pPr lvl="0" eaLnBrk="1" hangingPunct="1"/>
            <a:r>
              <a:rPr lang="ru-RU" b="1" dirty="0" smtClean="0"/>
              <a:t>«Я сегодня поймал было рыбку».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636912"/>
            <a:ext cx="3475112" cy="382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411413" y="1052513"/>
            <a:ext cx="5832475" cy="1470025"/>
          </a:xfrm>
        </p:spPr>
        <p:txBody>
          <a:bodyPr/>
          <a:lstStyle/>
          <a:p>
            <a:r>
              <a:rPr lang="ru-RU" sz="6600" dirty="0" smtClean="0">
                <a:latin typeface="Monotype Corsiva" pitchFamily="66" charset="0"/>
              </a:rPr>
              <a:t/>
            </a:r>
            <a:br>
              <a:rPr lang="ru-RU" sz="6600" dirty="0" smtClean="0">
                <a:latin typeface="Monotype Corsiva" pitchFamily="66" charset="0"/>
              </a:rPr>
            </a:br>
            <a:r>
              <a:rPr lang="ru-RU" sz="6600" dirty="0" smtClean="0">
                <a:latin typeface="Monotype Corsiva" pitchFamily="66" charset="0"/>
              </a:rPr>
              <a:t>Частушки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2708275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357298"/>
            <a:ext cx="7429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udiSansExtKyr" pitchFamily="2" charset="0"/>
              </a:rPr>
              <a:t>Урок</a:t>
            </a:r>
          </a:p>
          <a:p>
            <a:pPr algn="ctr"/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udiSansExtKyr" pitchFamily="2" charset="0"/>
              </a:rPr>
              <a:t>Математика</a:t>
            </a:r>
          </a:p>
        </p:txBody>
      </p:sp>
      <p:pic>
        <p:nvPicPr>
          <p:cNvPr id="2050" name="Picture 2" descr="D:\все картинки и рисунки\картинки школа, дети, фоны\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5489639"/>
            <a:ext cx="1285852" cy="1368361"/>
          </a:xfrm>
          <a:prstGeom prst="rect">
            <a:avLst/>
          </a:prstGeom>
          <a:noFill/>
        </p:spPr>
      </p:pic>
      <p:pic>
        <p:nvPicPr>
          <p:cNvPr id="2051" name="Picture 3" descr="D:\все картинки и рисунки\картинки школа, дети, фоны\1607253-9a23b0696d18d236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417702"/>
            <a:ext cx="2541977" cy="24402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214546" y="836712"/>
            <a:ext cx="6315662" cy="56166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Исправьте ошибки:                    1,3,2,4,5,8,7,6,9,10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b="1" dirty="0" smtClean="0"/>
              <a:t>5+5=9            7+2=8</a:t>
            </a:r>
            <a:br>
              <a:rPr lang="ru-RU" sz="5400" b="1" dirty="0" smtClean="0"/>
            </a:br>
            <a:r>
              <a:rPr lang="ru-RU" sz="5400" b="1" dirty="0" smtClean="0"/>
              <a:t>12-2=1          15-6=10</a:t>
            </a:r>
            <a:br>
              <a:rPr lang="ru-RU" sz="5400" b="1" dirty="0" smtClean="0"/>
            </a:br>
            <a:r>
              <a:rPr lang="ru-RU" sz="5400" b="1" dirty="0" smtClean="0"/>
              <a:t>14 – 6 = 6    9 + 7 = 17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        </a:t>
            </a:r>
            <a:endParaRPr lang="ru-RU" sz="3600" dirty="0" smtClean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4956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5184575"/>
          </a:xfrm>
        </p:spPr>
        <p:txBody>
          <a:bodyPr/>
          <a:lstStyle/>
          <a:p>
            <a:pPr lvl="0" eaLnBrk="1" hangingPunct="1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951312" y="357166"/>
            <a:ext cx="61926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</a:t>
            </a:r>
          </a:p>
          <a:p>
            <a:endParaRPr lang="ru-RU" sz="3600" dirty="0" smtClean="0"/>
          </a:p>
          <a:p>
            <a:r>
              <a:rPr lang="ru-RU" sz="3600" dirty="0" smtClean="0"/>
              <a:t>- Раз, два, три, четыре…</a:t>
            </a:r>
          </a:p>
          <a:p>
            <a:r>
              <a:rPr lang="ru-RU" sz="3600" dirty="0" smtClean="0"/>
              <a:t> Кто живёт у нас в квартире?</a:t>
            </a:r>
          </a:p>
          <a:p>
            <a:r>
              <a:rPr lang="ru-RU" sz="3600" dirty="0" smtClean="0"/>
              <a:t> Папа, мама, брат, сестрёнка,</a:t>
            </a:r>
          </a:p>
          <a:p>
            <a:r>
              <a:rPr lang="ru-RU" sz="3600" dirty="0" smtClean="0"/>
              <a:t> Кошка Мурка, два котёнка,</a:t>
            </a:r>
          </a:p>
          <a:p>
            <a:r>
              <a:rPr lang="ru-RU" sz="3600" dirty="0" smtClean="0"/>
              <a:t> Мой щенок, сверчок и я – </a:t>
            </a:r>
          </a:p>
          <a:p>
            <a:r>
              <a:rPr lang="ru-RU" sz="3600" dirty="0" smtClean="0"/>
              <a:t> Вот и вся моя семья. </a:t>
            </a:r>
          </a:p>
          <a:p>
            <a:r>
              <a:rPr lang="ru-RU" sz="3600" dirty="0" smtClean="0"/>
              <a:t>                     </a:t>
            </a:r>
          </a:p>
          <a:p>
            <a:r>
              <a:rPr lang="ru-RU" sz="3600" dirty="0" smtClean="0"/>
              <a:t>                               (10)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900346" y="285728"/>
            <a:ext cx="6243654" cy="5112567"/>
          </a:xfrm>
        </p:spPr>
        <p:txBody>
          <a:bodyPr/>
          <a:lstStyle/>
          <a:p>
            <a:pPr algn="l"/>
            <a:r>
              <a:rPr lang="ru-RU" sz="4000" dirty="0" smtClean="0"/>
              <a:t>- У дороги за прудом</a:t>
            </a:r>
            <a:br>
              <a:rPr lang="ru-RU" sz="4000" dirty="0" smtClean="0"/>
            </a:br>
            <a:r>
              <a:rPr lang="ru-RU" sz="4000" dirty="0" smtClean="0"/>
              <a:t> Галка выстроила дом.</a:t>
            </a:r>
            <a:br>
              <a:rPr lang="ru-RU" sz="4000" dirty="0" smtClean="0"/>
            </a:br>
            <a:r>
              <a:rPr lang="ru-RU" sz="4000" dirty="0" smtClean="0"/>
              <a:t> Помогал ей воробей, грач,</a:t>
            </a:r>
            <a:br>
              <a:rPr lang="ru-RU" sz="4000" dirty="0" smtClean="0"/>
            </a:br>
            <a:r>
              <a:rPr lang="ru-RU" sz="4000" dirty="0" smtClean="0"/>
              <a:t> Два щегла, ворона,</a:t>
            </a:r>
            <a:br>
              <a:rPr lang="ru-RU" sz="4000" dirty="0" smtClean="0"/>
            </a:br>
            <a:r>
              <a:rPr lang="ru-RU" sz="4000" dirty="0" smtClean="0"/>
              <a:t> Два ежа и лягушонок.</a:t>
            </a:r>
            <a:br>
              <a:rPr lang="ru-RU" sz="4000" dirty="0" smtClean="0"/>
            </a:br>
            <a:r>
              <a:rPr lang="ru-RU" sz="4000" dirty="0" smtClean="0"/>
              <a:t> Сосчитай и знай потом</a:t>
            </a:r>
            <a:br>
              <a:rPr lang="ru-RU" sz="4000" dirty="0" smtClean="0"/>
            </a:br>
            <a:r>
              <a:rPr lang="ru-RU" sz="4000" dirty="0" smtClean="0"/>
              <a:t> Кто построил галке дом.</a:t>
            </a:r>
            <a:r>
              <a:rPr lang="ru-RU" dirty="0" smtClean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93610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(8)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572008"/>
            <a:ext cx="6400800" cy="10081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</a:t>
            </a:r>
            <a:r>
              <a:rPr lang="ru-RU" dirty="0" smtClean="0">
                <a:solidFill>
                  <a:schemeClr val="tx1"/>
                </a:solidFill>
              </a:rPr>
              <a:t>(9)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42852"/>
            <a:ext cx="5886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Шла лисичка по тропинке</a:t>
            </a:r>
            <a:br>
              <a:rPr lang="ru-RU" sz="3600" dirty="0" smtClean="0"/>
            </a:br>
            <a:r>
              <a:rPr lang="ru-RU" sz="3600" dirty="0" smtClean="0"/>
              <a:t> И несла в своей корзинке:</a:t>
            </a:r>
            <a:br>
              <a:rPr lang="ru-RU" sz="3600" dirty="0" smtClean="0"/>
            </a:br>
            <a:r>
              <a:rPr lang="ru-RU" sz="3600" dirty="0" smtClean="0"/>
              <a:t> 5 опят, 3 лисички</a:t>
            </a:r>
            <a:br>
              <a:rPr lang="ru-RU" sz="3600" dirty="0" smtClean="0"/>
            </a:br>
            <a:r>
              <a:rPr lang="ru-RU" sz="3600" dirty="0" smtClean="0"/>
              <a:t> 7 орехов, рукавички,</a:t>
            </a:r>
            <a:br>
              <a:rPr lang="ru-RU" sz="3600" dirty="0" smtClean="0"/>
            </a:br>
            <a:r>
              <a:rPr lang="ru-RU" sz="3600" dirty="0" smtClean="0"/>
              <a:t> Подберёзовик, листок</a:t>
            </a:r>
            <a:br>
              <a:rPr lang="ru-RU" sz="3600" dirty="0" smtClean="0"/>
            </a:br>
            <a:r>
              <a:rPr lang="ru-RU" sz="3600" dirty="0" smtClean="0"/>
              <a:t> И широкий поясок.</a:t>
            </a:r>
            <a:br>
              <a:rPr lang="ru-RU" sz="3600" dirty="0" smtClean="0"/>
            </a:br>
            <a:r>
              <a:rPr lang="ru-RU" sz="3600" dirty="0" smtClean="0"/>
              <a:t> У кого ответ готов?</a:t>
            </a:r>
            <a:br>
              <a:rPr lang="ru-RU" sz="3600" dirty="0" smtClean="0"/>
            </a:br>
            <a:r>
              <a:rPr lang="ru-RU" sz="3600" dirty="0" smtClean="0"/>
              <a:t> Сколько в корзинке грибов? 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5" y="1643050"/>
            <a:ext cx="68580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udiSansExtKyr" pitchFamily="2" charset="0"/>
              </a:rPr>
              <a:t>Урок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udiSansExtKyr" pitchFamily="2" charset="0"/>
              </a:rPr>
              <a:t>Русский язык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«Сел кашу. </a:t>
            </a:r>
            <a:r>
              <a:rPr lang="ru-RU" sz="4800" dirty="0" err="1" smtClean="0"/>
              <a:t>Пю</a:t>
            </a:r>
            <a:r>
              <a:rPr lang="ru-RU" sz="4800" dirty="0" smtClean="0"/>
              <a:t> воду. Веду </a:t>
            </a:r>
            <a:r>
              <a:rPr lang="ru-RU" sz="4800" dirty="0" err="1" smtClean="0"/>
              <a:t>машыну</a:t>
            </a:r>
            <a:r>
              <a:rPr lang="ru-RU" sz="4800" dirty="0" smtClean="0"/>
              <a:t>. Забил коля гол. </a:t>
            </a:r>
            <a:r>
              <a:rPr lang="ru-RU" sz="4800" dirty="0" err="1" smtClean="0"/>
              <a:t>Незнака</a:t>
            </a:r>
            <a:r>
              <a:rPr lang="ru-RU" sz="4800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«Съел кашу. </a:t>
            </a:r>
            <a:r>
              <a:rPr lang="ru-RU" sz="4800" dirty="0" err="1" smtClean="0"/>
              <a:t>Пю</a:t>
            </a:r>
            <a:r>
              <a:rPr lang="ru-RU" sz="4800" dirty="0" smtClean="0"/>
              <a:t> воду. Веду </a:t>
            </a:r>
            <a:r>
              <a:rPr lang="ru-RU" sz="4800" dirty="0" err="1" smtClean="0"/>
              <a:t>машыну</a:t>
            </a:r>
            <a:r>
              <a:rPr lang="ru-RU" sz="4800" dirty="0" smtClean="0"/>
              <a:t>. Забил коля гол. </a:t>
            </a:r>
            <a:r>
              <a:rPr lang="ru-RU" sz="4800" dirty="0" err="1" smtClean="0"/>
              <a:t>Незнака</a:t>
            </a:r>
            <a:r>
              <a:rPr lang="ru-RU" sz="4800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Выпускники 1б класса</a:t>
            </a:r>
            <a:br>
              <a:rPr lang="ru-RU" sz="3600" b="1" dirty="0" smtClean="0"/>
            </a:br>
            <a:r>
              <a:rPr lang="ru-RU" sz="3600" b="1" dirty="0" smtClean="0"/>
              <a:t>2022-2023 учебный год</a:t>
            </a:r>
          </a:p>
        </p:txBody>
      </p:sp>
      <p:pic>
        <p:nvPicPr>
          <p:cNvPr id="1026" name="Picture 2" descr="C:\Users\ACER\Desktop\фото 1бкласс\IMG_20230217_1121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66782"/>
            <a:ext cx="6041644" cy="453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«Съел кашу. Пью воду. Веду </a:t>
            </a:r>
            <a:r>
              <a:rPr lang="ru-RU" sz="4800" dirty="0" err="1" smtClean="0"/>
              <a:t>машыну</a:t>
            </a:r>
            <a:r>
              <a:rPr lang="ru-RU" sz="4800" dirty="0" smtClean="0"/>
              <a:t>. Забил коля гол. </a:t>
            </a:r>
            <a:r>
              <a:rPr lang="ru-RU" sz="4800" dirty="0" err="1" smtClean="0"/>
              <a:t>Незнака</a:t>
            </a:r>
            <a:r>
              <a:rPr lang="ru-RU" sz="4800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«Съел кашу. Пью воду. Веду машину. Забил коля гол. </a:t>
            </a:r>
            <a:r>
              <a:rPr lang="ru-RU" sz="4800" dirty="0" err="1" smtClean="0"/>
              <a:t>Незнака</a:t>
            </a:r>
            <a:r>
              <a:rPr lang="ru-RU" sz="4800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«Съел кашу. Пью воду. Веду машину. Забил Коля гол. </a:t>
            </a:r>
            <a:r>
              <a:rPr lang="ru-RU" sz="4800" dirty="0" err="1" smtClean="0"/>
              <a:t>Незнака</a:t>
            </a:r>
            <a:r>
              <a:rPr lang="ru-RU" sz="4800" dirty="0" smtClean="0"/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248472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  <a:br>
              <a:rPr lang="ru-RU" dirty="0" smtClean="0"/>
            </a:br>
            <a:r>
              <a:rPr lang="ru-RU" sz="4800" dirty="0" smtClean="0"/>
              <a:t>«Съел кашу. Пью воду. Веду машину. Забил Коля гол. Незнайка».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БРБН, СТРТ ,СТКН, НГРД, МРК.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БАРАБАН, СТРТ ,СТКН, НГРД, МРК.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БАРАБАН, СТАРТ ,СТКН, НГРД, МРК.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БАРАБАН, СТАРТ ,СТАКАН, НГРД, МРК.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БАРАБАН, СТАРТ ,СТАКАН, НАГРАДА, МРК.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536503"/>
          </a:xfrm>
        </p:spPr>
        <p:txBody>
          <a:bodyPr/>
          <a:lstStyle/>
          <a:p>
            <a:pPr eaLnBrk="1" hangingPunct="1"/>
            <a:r>
              <a:rPr lang="ru-RU" sz="5400" dirty="0" smtClean="0"/>
              <a:t>БАРАБАН, СТАРТ ,СТАКАН, НАГРАДА, МАРКА.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43174" y="1857364"/>
            <a:ext cx="4464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udiSansExtKyr" pitchFamily="2" charset="0"/>
              </a:rPr>
              <a:t>Урок</a:t>
            </a:r>
          </a:p>
          <a:p>
            <a:pPr algn="ctr"/>
            <a:r>
              <a:rPr lang="ru-RU" sz="7200" b="1" dirty="0" smtClean="0">
                <a:ln w="1905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udiSansExtKyr" pitchFamily="2" charset="0"/>
              </a:rPr>
              <a:t>Чтение</a:t>
            </a:r>
          </a:p>
        </p:txBody>
      </p:sp>
      <p:pic>
        <p:nvPicPr>
          <p:cNvPr id="1027" name="Picture 3" descr="D:\все картинки и рисунки\для презентаций\21m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28"/>
            <a:ext cx="1507340" cy="15866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6" name="Picture 6" descr="Копия f24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3573463"/>
            <a:ext cx="666750" cy="762000"/>
          </a:xfrm>
          <a:prstGeom prst="rect">
            <a:avLst/>
          </a:prstGeom>
          <a:noFill/>
        </p:spPr>
      </p:pic>
      <p:pic>
        <p:nvPicPr>
          <p:cNvPr id="66567" name="Picture 5" descr="http://www.fantasyflash.ru/anime/bird/image/bird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-100013"/>
            <a:ext cx="714375" cy="95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8" name="Picture 5" descr="http://www.fantasyflash.ru/anime/bird/image/bird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20713"/>
            <a:ext cx="7143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9" name="Picture 5" descr="http://www.fantasyflash.ru/anime/bird/image/bird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981075"/>
            <a:ext cx="7143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10" descr="http://animashky.ru/flist/objiv/311/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142875"/>
            <a:ext cx="10477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1" name="Picture 12" descr="http://animashky.ru/flist/objiv/311/10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188913"/>
            <a:ext cx="1524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2" name="Picture 12" descr="ptah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5589588"/>
            <a:ext cx="8713788" cy="1268412"/>
          </a:xfrm>
          <a:prstGeom prst="rect">
            <a:avLst/>
          </a:prstGeom>
          <a:noFill/>
        </p:spPr>
      </p:pic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857224" y="4724400"/>
            <a:ext cx="810738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.   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071678"/>
            <a:ext cx="8643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udiSansExtKyr" pitchFamily="2" charset="0"/>
              </a:rPr>
              <a:t>Урок</a:t>
            </a:r>
          </a:p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udiSansExtKyr" pitchFamily="2" charset="0"/>
              </a:rPr>
              <a:t>Окружающий 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8458200" cy="4464495"/>
          </a:xfrm>
        </p:spPr>
        <p:txBody>
          <a:bodyPr/>
          <a:lstStyle/>
          <a:p>
            <a:r>
              <a:rPr lang="ru-RU" dirty="0" smtClean="0"/>
              <a:t>Найдите лишнее слово: </a:t>
            </a:r>
            <a:br>
              <a:rPr lang="ru-RU" dirty="0" smtClean="0"/>
            </a:br>
            <a:r>
              <a:rPr lang="ru-RU" dirty="0" smtClean="0"/>
              <a:t>           </a:t>
            </a:r>
            <a:br>
              <a:rPr lang="ru-RU" dirty="0" smtClean="0"/>
            </a:br>
            <a:r>
              <a:rPr lang="ru-RU" dirty="0" smtClean="0"/>
              <a:t>      Берёза, малина, сосна.</a:t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   Воробей, стрекоза, ворона.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Змея, белка, лиса.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8458200" cy="4464495"/>
          </a:xfrm>
        </p:spPr>
        <p:txBody>
          <a:bodyPr/>
          <a:lstStyle/>
          <a:p>
            <a:r>
              <a:rPr lang="ru-RU" dirty="0" smtClean="0"/>
              <a:t>Найдите лишнее слово: </a:t>
            </a:r>
            <a:br>
              <a:rPr lang="ru-RU" dirty="0" smtClean="0"/>
            </a:br>
            <a:r>
              <a:rPr lang="ru-RU" dirty="0" smtClean="0"/>
              <a:t>           </a:t>
            </a:r>
            <a:br>
              <a:rPr lang="ru-RU" dirty="0" smtClean="0"/>
            </a:br>
            <a:r>
              <a:rPr lang="ru-RU" dirty="0" smtClean="0"/>
              <a:t>      Берёза, сосна.</a:t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   Воробей, стрекоза, ворона.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Змея, белка, лиса.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8458200" cy="4464495"/>
          </a:xfrm>
        </p:spPr>
        <p:txBody>
          <a:bodyPr/>
          <a:lstStyle/>
          <a:p>
            <a:r>
              <a:rPr lang="ru-RU" dirty="0" smtClean="0"/>
              <a:t>Найдите лишнее слово: </a:t>
            </a:r>
            <a:br>
              <a:rPr lang="ru-RU" dirty="0" smtClean="0"/>
            </a:br>
            <a:r>
              <a:rPr lang="ru-RU" dirty="0" smtClean="0"/>
              <a:t>           </a:t>
            </a:r>
            <a:br>
              <a:rPr lang="ru-RU" dirty="0" smtClean="0"/>
            </a:br>
            <a:r>
              <a:rPr lang="ru-RU" dirty="0" smtClean="0"/>
              <a:t>      Берёза, сосна.</a:t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   Воробей, ворона.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Змея, белка, лиса.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8458200" cy="4464495"/>
          </a:xfrm>
        </p:spPr>
        <p:txBody>
          <a:bodyPr/>
          <a:lstStyle/>
          <a:p>
            <a:r>
              <a:rPr lang="ru-RU" dirty="0" smtClean="0"/>
              <a:t>Найдите лишнее слово: </a:t>
            </a:r>
            <a:br>
              <a:rPr lang="ru-RU" dirty="0" smtClean="0"/>
            </a:br>
            <a:r>
              <a:rPr lang="ru-RU" dirty="0" smtClean="0"/>
              <a:t>           </a:t>
            </a:r>
            <a:br>
              <a:rPr lang="ru-RU" dirty="0" smtClean="0"/>
            </a:br>
            <a:r>
              <a:rPr lang="ru-RU" dirty="0" smtClean="0"/>
              <a:t>      Берёза, сосна.</a:t>
            </a:r>
            <a:br>
              <a:rPr lang="ru-RU" dirty="0" smtClean="0"/>
            </a:br>
            <a:r>
              <a:rPr lang="ru-RU" dirty="0" smtClean="0"/>
              <a:t>     </a:t>
            </a:r>
            <a:br>
              <a:rPr lang="ru-RU" dirty="0" smtClean="0"/>
            </a:br>
            <a:r>
              <a:rPr lang="ru-RU" dirty="0" smtClean="0"/>
              <a:t>        Воробей, ворона.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белка, лиса.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835696" y="5685656"/>
            <a:ext cx="6400800" cy="263624"/>
          </a:xfrm>
        </p:spPr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914400" y="1500174"/>
            <a:ext cx="8229600" cy="4525963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5" name="Picture 2" descr="http://nevseoboi.com.ua/uploads/posts/2010-04/1271422579_00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2214554"/>
            <a:ext cx="57234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Награждение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все картинки и рисунки\последний звонок\zvono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0"/>
            <a:ext cx="2357422" cy="2357422"/>
          </a:xfrm>
          <a:prstGeom prst="rect">
            <a:avLst/>
          </a:prstGeom>
          <a:noFill/>
        </p:spPr>
      </p:pic>
      <p:pic>
        <p:nvPicPr>
          <p:cNvPr id="1027" name="Picture 3" descr="D:\все картинки и рисунки\картинки школа, дети, фоны\шгншнг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357562"/>
            <a:ext cx="2286006" cy="22860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500298" y="500042"/>
            <a:ext cx="5832475" cy="3816423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Поздравляю вас, ребята, с окончанием </a:t>
            </a:r>
            <a:b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класса!</a:t>
            </a:r>
            <a:b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Теперь вы второклассники!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58" descr="Картинка 3 из 2526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68037"/>
            <a:ext cx="8358214" cy="578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Здравствуй, лето!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071546"/>
            <a:ext cx="4787445" cy="52871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059832" y="548680"/>
            <a:ext cx="5470376" cy="5904656"/>
          </a:xfrm>
        </p:spPr>
        <p:txBody>
          <a:bodyPr/>
          <a:lstStyle/>
          <a:p>
            <a:pPr lvl="0"/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>Где обедал воробей? </a:t>
            </a:r>
            <a:b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>В зоопарке у дверей. </a:t>
            </a:r>
            <a:b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>Мы собирали васильки, на головах у нас щенки. </a:t>
            </a:r>
            <a:b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sz="3600" b="1" dirty="0" smtClean="0">
                <a:latin typeface="Microsoft Sans Serif" pitchFamily="34" charset="0"/>
                <a:cs typeface="Microsoft Sans Serif" pitchFamily="34" charset="0"/>
              </a:rPr>
              <a:t>Поэт закончил строчку, в конце поставил бочку.</a:t>
            </a:r>
            <a:r>
              <a:rPr lang="ru-RU" dirty="0" smtClean="0"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ru-RU" dirty="0" smtClean="0">
                <a:latin typeface="Microsoft Sans Serif" pitchFamily="34" charset="0"/>
                <a:cs typeface="Microsoft Sans Serif" pitchFamily="34" charset="0"/>
              </a:rPr>
            </a:br>
            <a:r>
              <a:rPr lang="ru-RU" dirty="0" smtClean="0">
                <a:latin typeface="Monotype Corsiva" pitchFamily="66" charset="0"/>
              </a:rPr>
              <a:t>          </a:t>
            </a:r>
            <a:endParaRPr lang="ru-RU" sz="3600" dirty="0" smtClean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4956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4392488"/>
          </a:xfrm>
        </p:spPr>
        <p:txBody>
          <a:bodyPr/>
          <a:lstStyle/>
          <a:p>
            <a:r>
              <a:rPr lang="ru-RU" dirty="0" smtClean="0"/>
              <a:t>Кто из сказочных героев сказал такие слова:</a:t>
            </a:r>
            <a:br>
              <a:rPr lang="ru-RU" dirty="0" smtClean="0"/>
            </a:br>
            <a:r>
              <a:rPr lang="ru-RU" b="1" dirty="0" smtClean="0"/>
              <a:t>«Иду к бабушке и несу ей пирожки».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6400800" cy="553616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501008"/>
            <a:ext cx="310894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3960439"/>
          </a:xfrm>
        </p:spPr>
        <p:txBody>
          <a:bodyPr/>
          <a:lstStyle/>
          <a:p>
            <a:pPr lvl="0" eaLnBrk="1" hangingPunct="1"/>
            <a:r>
              <a:rPr lang="ru-RU" b="1" dirty="0" smtClean="0"/>
              <a:t>«Кто сидел на моём стуле и сломал его?»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573016"/>
            <a:ext cx="31683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4392487"/>
          </a:xfrm>
        </p:spPr>
        <p:txBody>
          <a:bodyPr/>
          <a:lstStyle/>
          <a:p>
            <a:pPr lvl="0" eaLnBrk="1" hangingPunct="1"/>
            <a:r>
              <a:rPr lang="ru-RU" b="1" dirty="0" smtClean="0"/>
              <a:t>«Ой, вы бедные сиротки мои, утюги и сковородки мои!»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212976"/>
            <a:ext cx="367240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3384375"/>
          </a:xfrm>
        </p:spPr>
        <p:txBody>
          <a:bodyPr/>
          <a:lstStyle/>
          <a:p>
            <a:pPr lvl="0" eaLnBrk="1" hangingPunct="1"/>
            <a:r>
              <a:rPr lang="ru-RU" b="1" dirty="0" smtClean="0"/>
              <a:t>«Куплю я куртку для папы Карло»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56992"/>
            <a:ext cx="386561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7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хота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Majest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245</Words>
  <Application>Microsoft Office PowerPoint</Application>
  <PresentationFormat>Экран (4:3)</PresentationFormat>
  <Paragraphs>54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1_Оформление по умолчанию</vt:lpstr>
      <vt:lpstr>Тема7</vt:lpstr>
      <vt:lpstr>ПРОЩАЙ, ПЕРВЫЙ  КЛАСС!</vt:lpstr>
      <vt:lpstr>Выпускники 1б класса 2022-2023 учебный год</vt:lpstr>
      <vt:lpstr>Презентация PowerPoint</vt:lpstr>
      <vt:lpstr>Презентация PowerPoint</vt:lpstr>
      <vt:lpstr>Где обедал воробей?  В зоопарке у дверей.   Мы собирали васильки, на головах у нас щенки.   Поэт закончил строчку, в конце поставил бочку.           </vt:lpstr>
      <vt:lpstr>Кто из сказочных героев сказал такие слова: «Иду к бабушке и несу ей пирожки». </vt:lpstr>
      <vt:lpstr>«Кто сидел на моём стуле и сломал его?» </vt:lpstr>
      <vt:lpstr>«Ой, вы бедные сиротки мои, утюги и сковородки мои!» </vt:lpstr>
      <vt:lpstr>«Куплю я куртку для папы Карло» </vt:lpstr>
      <vt:lpstr>«Я сегодня поймал было рыбку». </vt:lpstr>
      <vt:lpstr> Частушки</vt:lpstr>
      <vt:lpstr>Презентация PowerPoint</vt:lpstr>
      <vt:lpstr> Исправьте ошибки:                    1,3,2,4,5,8,7,6,9,10  5+5=9            7+2=8 12-2=1          15-6=10 14 – 6 = 6    9 + 7 = 17             </vt:lpstr>
      <vt:lpstr> </vt:lpstr>
      <vt:lpstr>- У дороги за прудом  Галка выстроила дом.  Помогал ей воробей, грач,  Два щегла, ворона,  Два ежа и лягушонок.  Сосчитай и знай потом  Кто построил галке дом. </vt:lpstr>
      <vt:lpstr>Презентация PowerPoint</vt:lpstr>
      <vt:lpstr>Презентация PowerPoint</vt:lpstr>
      <vt:lpstr>  «Сел кашу. Пю воду. Веду машыну. Забил коля гол. Незнака». </vt:lpstr>
      <vt:lpstr>  «Съел кашу. Пю воду. Веду машыну. Забил коля гол. Незнака». </vt:lpstr>
      <vt:lpstr>  «Съел кашу. Пью воду. Веду машыну. Забил коля гол. Незнака». </vt:lpstr>
      <vt:lpstr>  «Съел кашу. Пью воду. Веду машину. Забил коля гол. Незнака». </vt:lpstr>
      <vt:lpstr>  «Съел кашу. Пью воду. Веду машину. Забил Коля гол. Незнака». </vt:lpstr>
      <vt:lpstr>  «Съел кашу. Пью воду. Веду машину. Забил Коля гол. Незнайка». </vt:lpstr>
      <vt:lpstr>БРБН, СТРТ ,СТКН, НГРД, МРК.</vt:lpstr>
      <vt:lpstr>БАРАБАН, СТРТ ,СТКН, НГРД, МРК.</vt:lpstr>
      <vt:lpstr>БАРАБАН, СТАРТ ,СТКН, НГРД, МРК.</vt:lpstr>
      <vt:lpstr>БАРАБАН, СТАРТ ,СТАКАН, НГРД, МРК.</vt:lpstr>
      <vt:lpstr>БАРАБАН, СТАРТ ,СТАКАН, НАГРАДА, МРК.</vt:lpstr>
      <vt:lpstr>БАРАБАН, СТАРТ ,СТАКАН, НАГРАДА, МАРКА.</vt:lpstr>
      <vt:lpstr>Презентация PowerPoint</vt:lpstr>
      <vt:lpstr>Найдите лишнее слово:                    Берёза, малина, сосна.               Воробей, стрекоза, ворона.        Змея, белка, лиса. </vt:lpstr>
      <vt:lpstr>Найдите лишнее слово:                    Берёза, сосна.               Воробей, стрекоза, ворона.        Змея, белка, лиса. </vt:lpstr>
      <vt:lpstr>Найдите лишнее слово:                    Берёза, сосна.               Воробей, ворона.        Змея, белка, лиса. </vt:lpstr>
      <vt:lpstr>Найдите лишнее слово:                    Берёза, сосна.               Воробей, ворона.         белка, лиса. </vt:lpstr>
      <vt:lpstr>Презентация PowerPoint</vt:lpstr>
      <vt:lpstr>Поздравляю вас, ребята, с окончанием  1 класса! Теперь вы второклассники!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Прощание с 1-ым классом!</dc:title>
  <dc:creator>Ирина</dc:creator>
  <cp:lastModifiedBy>PC</cp:lastModifiedBy>
  <cp:revision>62</cp:revision>
  <dcterms:created xsi:type="dcterms:W3CDTF">2010-05-16T07:06:36Z</dcterms:created>
  <dcterms:modified xsi:type="dcterms:W3CDTF">2024-02-12T16:21:05Z</dcterms:modified>
</cp:coreProperties>
</file>