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69" y="9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2060848"/>
            <a:ext cx="2712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Алжир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96952"/>
            <a:ext cx="5774909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27687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пашенное земледелие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скотоводство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сбор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травы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альфы, коры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пробкового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дуба  верблюдоводство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Овцеводство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горнодобывающая промышленность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добыча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нефти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газа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морские промыслы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044624" y="1556792"/>
            <a:ext cx="11593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Основные занятия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Народов </a:t>
            </a:r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алжира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pic>
        <p:nvPicPr>
          <p:cNvPr id="18434" name="Picture 2" descr="https://kartinki.pibig.info/uploads/posts/2023-04/1681262380_kartinki-pibig-info-p-skotovodstvo-kartinki-arti-instagram-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068960"/>
            <a:ext cx="4722058" cy="3140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212976"/>
            <a:ext cx="8136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В какой части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материка</a:t>
            </a:r>
          </a:p>
          <a:p>
            <a:pPr algn="ctr"/>
            <a:r>
              <a:rPr lang="ru-RU" sz="5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Распологается</a:t>
            </a: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Алжир?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pic>
        <p:nvPicPr>
          <p:cNvPr id="2050" name="Picture 2" descr="https://tunturisusi.com/kamelit/karavaani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05064"/>
            <a:ext cx="3635896" cy="24233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395536" y="4077072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Алжир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располагается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северной части Африки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1044624" y="2420888"/>
            <a:ext cx="11593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Какая столица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у города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 Алжир?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4005064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Столицей государства Алжир является Алжир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wikiway.com/upload/hl-photo2/854/aljir_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509120"/>
            <a:ext cx="8568952" cy="2086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44624" y="2276872"/>
            <a:ext cx="11593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Особенности рельефа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 Алжира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140968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Рельеф Алжира, главным образом, определяют расположенные на севере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Атласские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горы и на юге — пустыня Сахара, занимающая почти 80% территории страны. Север Алжирской Сахары находится на уровне 26 м ниже уровня моря. Там расположено самое крупное на территории страны бессточное пересыхающее солёное озеро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Шотт-Мельгир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 зимний период дождей площадь озера достигает 6,7 км², летом оно пересыхает, превращаясь в солончак.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044624" y="2276872"/>
            <a:ext cx="11593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Полезные ископаемые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 Алжира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540568" y="3356992"/>
            <a:ext cx="51663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b="1" dirty="0" smtClean="0"/>
              <a:t>Нефть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/>
              <a:t>природный </a:t>
            </a:r>
            <a:r>
              <a:rPr lang="ru-RU" b="1" dirty="0" smtClean="0"/>
              <a:t>горючий </a:t>
            </a:r>
            <a:r>
              <a:rPr lang="ru-RU" b="1" dirty="0" smtClean="0"/>
              <a:t>газ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/>
              <a:t>руда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/>
              <a:t>железо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/>
              <a:t>Золото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/>
              <a:t> полиметаллы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/>
              <a:t>Ртуть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/>
              <a:t> сурьма</a:t>
            </a:r>
          </a:p>
          <a:p>
            <a:pPr algn="ctr">
              <a:buFont typeface="Arial" pitchFamily="34" charset="0"/>
              <a:buChar char="•"/>
            </a:pPr>
            <a:r>
              <a:rPr lang="ru-RU" b="1" dirty="0" smtClean="0"/>
              <a:t> </a:t>
            </a:r>
            <a:r>
              <a:rPr lang="ru-RU" b="1" dirty="0" smtClean="0"/>
              <a:t>барит</a:t>
            </a:r>
            <a:endParaRPr lang="ru-RU" dirty="0"/>
          </a:p>
        </p:txBody>
      </p:sp>
      <p:pic>
        <p:nvPicPr>
          <p:cNvPr id="15362" name="Picture 2" descr="https://u.9111s.ru/uploads/202109/01/91dedf69f8b3bc170e8edd604aa98a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501008"/>
            <a:ext cx="4482431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708920"/>
            <a:ext cx="78843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Климат Алжира — субтропический средиземноморский на севере и тропический пустынный в Сахаре. Зима на побережье тёплая, дождливая (+12 °С в январе), в горах — прохладная (2-3 недели лежит снег), в Сахаре зависит от времени суток (ночью ниже 0 °С, днём +20 °С). Лето в Алжире жаркое и сухое. Годовое количество осадков от 0-50 мм в Сахаре до 400—1200 мм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Атласских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горах.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044624" y="2276872"/>
            <a:ext cx="11593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Климатические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условия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 Алжира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14096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области высотной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поясности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полупустыни 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пустыни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жестколистные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вечнозелёные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леса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кустарники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044624" y="2276872"/>
            <a:ext cx="11593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Природные зоны 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Алжира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pic>
        <p:nvPicPr>
          <p:cNvPr id="21508" name="Picture 4" descr="http://vsegda-pomnim.com/uploads/posts/2022-03/1647624591_38-vsegda-pomnim-com-p-pustinya-sakhara-foto-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140968"/>
            <a:ext cx="4213453" cy="2802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149080"/>
            <a:ext cx="8892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Алжир занимает зону жестколистных вечнозеленых лесов и кустарников, которая включает северную часть.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Атласских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гор и прилегающую прибрежную равнину. В этой зоне много тепла и достаточное увлажнение. Поэтому природные условия этой части Северного Алжира наиболее благоприятны для жизни человека и сельского хозяйства.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116632" y="2996952"/>
            <a:ext cx="11593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Особенности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Природных зон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Алжира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645024"/>
            <a:ext cx="1385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Арабы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берберы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116632" y="1844824"/>
            <a:ext cx="11593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Народы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Алжира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pic>
        <p:nvPicPr>
          <p:cNvPr id="19458" name="Picture 2" descr="https://ladymega.ru/wp-content/uploads/2021/09/083122000_1480569496-Captur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212976"/>
            <a:ext cx="4644008" cy="3047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83</TotalTime>
  <Words>82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Mikhail Vlasenkov</dc:creator>
  <cp:lastModifiedBy>Светлана Власенкова</cp:lastModifiedBy>
  <cp:revision>10</cp:revision>
  <dcterms:created xsi:type="dcterms:W3CDTF">2024-02-12T15:04:38Z</dcterms:created>
  <dcterms:modified xsi:type="dcterms:W3CDTF">2024-02-12T16:38:01Z</dcterms:modified>
</cp:coreProperties>
</file>