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8" r:id="rId5"/>
    <p:sldId id="259" r:id="rId6"/>
    <p:sldId id="25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A01018-2796-41A2-BDF7-4F7D5E90908C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86F5844-1F77-4051-A904-535103F8BB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/>
              <a:t>Умножение и деление величины на однозначное число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Понятие </a:t>
            </a:r>
            <a:r>
              <a:rPr lang="ru-RU" dirty="0"/>
              <a:t>доли величины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5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007459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одна или несколько равных долей, записанных с помощью двух   чисел, разделенных чертой.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они называются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под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чертой называется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знаменателем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над чертой называется 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числителем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83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Нахождение доли от величины и величины по её доле.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686800" cy="391703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Что такое доля?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 найти долю от величины?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r>
              <a:rPr lang="ru-RU" dirty="0"/>
              <a:t>3. Как найти величину по её доле?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Цель урока: научиться решать задачи на нахождение доли от величины и величины по её доле.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2352" y="146997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(</a:t>
            </a:r>
            <a:r>
              <a:rPr lang="ru-RU" sz="2400" b="1" dirty="0">
                <a:solidFill>
                  <a:srgbClr val="7030A0"/>
                </a:solidFill>
              </a:rPr>
              <a:t>часть целого)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0112" y="1959221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(</a:t>
            </a:r>
            <a:r>
              <a:rPr lang="ru-RU" sz="2400" b="1" dirty="0">
                <a:solidFill>
                  <a:srgbClr val="7030A0"/>
                </a:solidFill>
              </a:rPr>
              <a:t>выполнить  ДЕЛЕНИЕ)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59832" y="5085184"/>
            <a:ext cx="5508104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Продолжите предложения: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Я научился (научилась)… 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Я узнал(а)…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Мне было трудно…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1297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</a:rPr>
              <a:t>(</a:t>
            </a:r>
            <a:r>
              <a:rPr lang="ru-RU" sz="2400" b="1" dirty="0">
                <a:solidFill>
                  <a:srgbClr val="7030A0"/>
                </a:solidFill>
              </a:rPr>
              <a:t>выполнить УМНОЖЕНИЕ)</a:t>
            </a:r>
          </a:p>
        </p:txBody>
      </p:sp>
    </p:spTree>
    <p:extLst>
      <p:ext uri="{BB962C8B-B14F-4D97-AF65-F5344CB8AC3E}">
        <p14:creationId xmlns:p14="http://schemas.microsoft.com/office/powerpoint/2010/main" val="128000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764704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Вычисли: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125 см -105 см =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458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 + 5671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9км 81м:3=               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1кг250г*4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6275" y="3645024"/>
            <a:ext cx="79314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20см, 3027м, 10251дм, 5000г.</a:t>
            </a:r>
            <a:endParaRPr lang="ru-RU" sz="48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73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Вычисли: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56874дм=                            162256см+568740см=       321м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+36248дм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                        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321м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                      32100дм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+36248дм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1412776"/>
            <a:ext cx="2066591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568740см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1025" y="2236528"/>
            <a:ext cx="2066591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730996см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060280"/>
            <a:ext cx="2066591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68348дм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1516" y="3884032"/>
            <a:ext cx="1558440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4736661"/>
            <a:ext cx="2020105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32100дм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85913" y="5549216"/>
            <a:ext cx="2020105" cy="8237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68348дм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92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6667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Проверь, верно ли выполнили работу.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010 кг =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200 м =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530см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6100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кг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58077" y="1844824"/>
            <a:ext cx="18389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т 10 кг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42661" y="2708920"/>
            <a:ext cx="2262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км 200 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65334" y="351307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м 30 см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04297" y="4293096"/>
            <a:ext cx="10086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61 ц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8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853" y="188640"/>
            <a:ext cx="83529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куске с тканью 120 м. На костюмы отрезали 1/3 часть этой ткани. Сколько ткани осталось в куске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 поход пошли 150 человек. Из них мальчиков 90 человек, девочек - третья часть от всех мальчиков. Остальные –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взрослые. Сколько взрослых отправилось в поход?  </a:t>
            </a:r>
          </a:p>
          <a:p>
            <a:r>
              <a:rPr lang="ru-RU" dirty="0"/>
              <a:t> 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61652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120:3*1=40(м)-отрезали на костюмы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120-40=80(м)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осталось 80м ткани.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4639748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90:3*1=30(чел.)-девочек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90+30=120(чел.)-мальчиков и девочек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150-120=30(чел.)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30 взрослых отправилось в поход</a:t>
            </a:r>
          </a:p>
        </p:txBody>
      </p:sp>
    </p:spTree>
    <p:extLst>
      <p:ext uri="{BB962C8B-B14F-4D97-AF65-F5344CB8AC3E}">
        <p14:creationId xmlns:p14="http://schemas.microsoft.com/office/powerpoint/2010/main" val="192505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8341" y="260648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Куриное яйцо весит 60г.На скорлупу приходится 1/10 этого веса, на белок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веса, остальное – желток.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весит желток?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3429000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60:10*1=6г-скорлупа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60:2*1=30г-белок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30+6=36г-скорлупа и белок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60-36=24г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24г весит желток.</a:t>
            </a:r>
          </a:p>
        </p:txBody>
      </p:sp>
    </p:spTree>
    <p:extLst>
      <p:ext uri="{BB962C8B-B14F-4D97-AF65-F5344CB8AC3E}">
        <p14:creationId xmlns:p14="http://schemas.microsoft.com/office/powerpoint/2010/main" val="277959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439" y="1700808"/>
            <a:ext cx="8129149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  <a:p>
            <a:pPr algn="ctr"/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С.92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№18. №21(3)</a:t>
            </a:r>
          </a:p>
        </p:txBody>
      </p:sp>
    </p:spTree>
    <p:extLst>
      <p:ext uri="{BB962C8B-B14F-4D97-AF65-F5344CB8AC3E}">
        <p14:creationId xmlns:p14="http://schemas.microsoft.com/office/powerpoint/2010/main" val="12365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268</Words>
  <Application>Microsoft Office PowerPoint</Application>
  <PresentationFormat>Экран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Умножение и деление величины на однозначное число  Понятие доли величины</vt:lpstr>
      <vt:lpstr>Презентация PowerPoint</vt:lpstr>
      <vt:lpstr>Нахождение доли от величины и величины по её доле.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9</cp:revision>
  <dcterms:created xsi:type="dcterms:W3CDTF">2022-12-20T15:30:10Z</dcterms:created>
  <dcterms:modified xsi:type="dcterms:W3CDTF">2022-12-20T18:28:14Z</dcterms:modified>
</cp:coreProperties>
</file>