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7" d="100"/>
          <a:sy n="37" d="100"/>
        </p:scale>
        <p:origin x="112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583757-E680-4E51-BCC0-E1A54098EE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4611C90-CE43-4F9D-9B1A-6B48B2E01C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105E3D-80DE-4449-8F84-568C4277D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2E897-94B3-4E57-88AE-CB71C4BE3568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3842D3-962E-4EC9-9BA3-018B47E68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F3102A-F12C-41DC-A3E6-4818A949C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4C282-13A0-44A2-8EBE-A86937E32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380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92F890-C600-4C34-91B5-569264B96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1CDD4AE-3C0F-42A5-AEF8-110574884E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41B2535-AF66-4C57-9F03-EC6FCD52F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2E897-94B3-4E57-88AE-CB71C4BE3568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86071E-DD67-4591-BC15-055D1530E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DE66F6-9685-45B3-AE07-26E7E2448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4C282-13A0-44A2-8EBE-A86937E32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544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D2BBC95-FBAB-45E3-8368-0867BA0713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5D0456B-D4BD-4FB2-98E1-067EA7CADD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B829D1-9615-42BE-B074-5FFAE8925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2E897-94B3-4E57-88AE-CB71C4BE3568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E4C306-5F78-451D-B5F2-CC847354A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1F984A-6BF7-4AFE-AAB3-9A46627F1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4C282-13A0-44A2-8EBE-A86937E32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216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22C151-2254-4D7F-A363-050BDF394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525821-0870-4C08-BC1B-68E85066CD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E9F016-4C44-4CB2-A72A-71B09B9FF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2E897-94B3-4E57-88AE-CB71C4BE3568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D80A0F-4BA1-40EE-A2FE-5C012DC7C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F2BE3B-C781-4347-A605-BA3F2D4E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4C282-13A0-44A2-8EBE-A86937E32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987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997416-CA9F-4777-863E-D4FB2F6A6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196FAD-F718-485B-B1BC-A72E84F854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3B4955-FD64-4CA6-968A-B3EAB2CCA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2E897-94B3-4E57-88AE-CB71C4BE3568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21688C-B2F6-4411-9718-B048697AD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6ACA089-5FFB-46BB-92FC-D6BB81CA6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4C282-13A0-44A2-8EBE-A86937E32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056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450629-52C5-49D7-B7E5-33A369152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A1663D-0828-46DB-A754-D6013A2E54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560F4FA-9758-446F-BC0A-B773C3506F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496649A-5161-4E4A-975C-78E5CD95D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2E897-94B3-4E57-88AE-CB71C4BE3568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0D86E6A-51ED-4324-85F7-B71887670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90B708E-40C7-4396-A613-F9BD64007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4C282-13A0-44A2-8EBE-A86937E32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901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29F5DA-25E8-4A3D-A12A-DDB9D9C16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A9E5033-9A1E-4E15-BC4D-2876683445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1D11250-50E5-4905-8652-65A87F4917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3A28070-47E1-47DC-B530-117E52A7ED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E992A58-453F-40EE-B78A-8956F8C3C9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A03813C-4E8A-4EF5-888B-FA1268CB4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2E897-94B3-4E57-88AE-CB71C4BE3568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B26815B-E906-4C91-9C90-D75232CE1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2214610-B931-4CC7-94C6-8F263E3B5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4C282-13A0-44A2-8EBE-A86937E32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669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E2A372-8ABE-43EA-970D-2A6537702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F62B197-8F1C-4785-B3C2-1587288FF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2E897-94B3-4E57-88AE-CB71C4BE3568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92A728C-44ED-4E09-8FE5-FA488A7A5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59176FC-A9BD-4B74-9788-016761A9E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4C282-13A0-44A2-8EBE-A86937E32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024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3A69D7C-7518-4233-8C39-E7ABD1C19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2E897-94B3-4E57-88AE-CB71C4BE3568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7341E99-80DB-46C4-A7CC-38C03EA97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6165CD7-99BC-45B0-B246-A4C706074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4C282-13A0-44A2-8EBE-A86937E32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101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88B167-64E1-48C7-A002-77D3C13D4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7113BA-8CAC-476C-9A3E-273EF89916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0052B78-6B2C-4134-B361-978F5BF38B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16B8DA-A225-4CD8-8D3B-BBC544EF5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2E897-94B3-4E57-88AE-CB71C4BE3568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2261FB-C290-474A-81E6-411A865DB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3663D50-827B-45EF-95A5-9F199DB6F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4C282-13A0-44A2-8EBE-A86937E32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076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72F494-4364-4766-93BA-9B83F6B85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BFB13A4-84FE-4CE1-BA55-D6A77B4A87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8FCA5E7-D365-4C90-9C2F-54F144F418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9BEE24B-1E88-48EE-B34C-94B9016D8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2E897-94B3-4E57-88AE-CB71C4BE3568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319301D-8A5E-48BC-AD4F-31CE7D9F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80FE3A8-E4C3-46A0-9C1E-A9BB86FAF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4C282-13A0-44A2-8EBE-A86937E32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E7BBDE-C165-41EA-938C-DA1E3CD04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3893952-CD15-435B-B1F8-E5EEC04BDA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2154E2-D929-403E-B144-C7D49CD5A8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2E897-94B3-4E57-88AE-CB71C4BE3568}" type="datetimeFigureOut">
              <a:rPr lang="ru-RU" smtClean="0"/>
              <a:t>17.01.2024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06D144-2745-4BE1-951F-A8AAF8132F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2C0F47-473E-4A8D-BE83-C82F105898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4C282-13A0-44A2-8EBE-A86937E32E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410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5EE7BC-E17E-486E-814B-341EB18D24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30C6D0B-D33C-42BC-A738-98F673657A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8C0C9D7-2B9A-4632-B2CA-771714EB25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374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7E3E3C-6AD5-4100-9351-8F5D3C4E5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5420A40-011B-422A-8BAC-E775E84B9F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0"/>
            <a:ext cx="10934700" cy="8201025"/>
          </a:xfrm>
        </p:spPr>
      </p:pic>
    </p:spTree>
    <p:extLst>
      <p:ext uri="{BB962C8B-B14F-4D97-AF65-F5344CB8AC3E}">
        <p14:creationId xmlns:p14="http://schemas.microsoft.com/office/powerpoint/2010/main" val="3502197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55E8EF-A52A-41C1-8F94-A5B5A826A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DE2F193-E8B3-427F-B55C-D9FAB30204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66" y="-219761"/>
            <a:ext cx="11617234" cy="7297522"/>
          </a:xfrm>
        </p:spPr>
      </p:pic>
    </p:spTree>
    <p:extLst>
      <p:ext uri="{BB962C8B-B14F-4D97-AF65-F5344CB8AC3E}">
        <p14:creationId xmlns:p14="http://schemas.microsoft.com/office/powerpoint/2010/main" val="1282035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5F0755-D8EC-4F28-9B5E-D9B3C463C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0C6F715-BB1F-426C-B87D-0A66CE7174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-257336"/>
            <a:ext cx="10835640" cy="7372672"/>
          </a:xfrm>
        </p:spPr>
      </p:pic>
    </p:spTree>
    <p:extLst>
      <p:ext uri="{BB962C8B-B14F-4D97-AF65-F5344CB8AC3E}">
        <p14:creationId xmlns:p14="http://schemas.microsoft.com/office/powerpoint/2010/main" val="488292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90DC15-0582-4787-9512-A9A9DB6DC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3D4405A-BB1E-44DC-A178-0F4B3A8F28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"/>
            <a:ext cx="10848255" cy="6858000"/>
          </a:xfrm>
        </p:spPr>
      </p:pic>
    </p:spTree>
    <p:extLst>
      <p:ext uri="{BB962C8B-B14F-4D97-AF65-F5344CB8AC3E}">
        <p14:creationId xmlns:p14="http://schemas.microsoft.com/office/powerpoint/2010/main" val="1439082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07F1B5-24AE-4A52-B4C5-6551D7526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8F6F418-2BAF-42DE-9C2D-3D54C5E13A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80" y="-52955"/>
            <a:ext cx="11278840" cy="6910955"/>
          </a:xfrm>
        </p:spPr>
      </p:pic>
    </p:spTree>
    <p:extLst>
      <p:ext uri="{BB962C8B-B14F-4D97-AF65-F5344CB8AC3E}">
        <p14:creationId xmlns:p14="http://schemas.microsoft.com/office/powerpoint/2010/main" val="491246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1CD748-FBD0-427F-B210-589ADEF55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99FB80C9-63F9-4B19-A6D7-871088671B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74" y="-33718"/>
            <a:ext cx="11101251" cy="6891718"/>
          </a:xfrm>
        </p:spPr>
      </p:pic>
    </p:spTree>
    <p:extLst>
      <p:ext uri="{BB962C8B-B14F-4D97-AF65-F5344CB8AC3E}">
        <p14:creationId xmlns:p14="http://schemas.microsoft.com/office/powerpoint/2010/main" val="4128064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B58225-A75A-42F6-8328-28B28F12C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41967D7-0DE9-4B5A-B873-CABBF17129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86" y="66142"/>
            <a:ext cx="11956828" cy="6725716"/>
          </a:xfrm>
        </p:spPr>
      </p:pic>
    </p:spTree>
    <p:extLst>
      <p:ext uri="{BB962C8B-B14F-4D97-AF65-F5344CB8AC3E}">
        <p14:creationId xmlns:p14="http://schemas.microsoft.com/office/powerpoint/2010/main" val="38801208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2024-01-17T11:47:44Z</dcterms:created>
  <dcterms:modified xsi:type="dcterms:W3CDTF">2024-01-17T11:57:01Z</dcterms:modified>
</cp:coreProperties>
</file>