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 id="2147483768" r:id="rId2"/>
    <p:sldMasterId id="2147483828" r:id="rId3"/>
  </p:sldMasterIdLst>
  <p:notesMasterIdLst>
    <p:notesMasterId r:id="rId31"/>
  </p:notesMasterIdLst>
  <p:handoutMasterIdLst>
    <p:handoutMasterId r:id="rId32"/>
  </p:handoutMasterIdLst>
  <p:sldIdLst>
    <p:sldId id="283" r:id="rId4"/>
    <p:sldId id="256" r:id="rId5"/>
    <p:sldId id="263" r:id="rId6"/>
    <p:sldId id="264" r:id="rId7"/>
    <p:sldId id="265" r:id="rId8"/>
    <p:sldId id="266" r:id="rId9"/>
    <p:sldId id="267" r:id="rId10"/>
    <p:sldId id="257" r:id="rId11"/>
    <p:sldId id="259" r:id="rId12"/>
    <p:sldId id="260" r:id="rId13"/>
    <p:sldId id="261" r:id="rId14"/>
    <p:sldId id="262" r:id="rId15"/>
    <p:sldId id="268" r:id="rId16"/>
    <p:sldId id="269" r:id="rId17"/>
    <p:sldId id="270" r:id="rId18"/>
    <p:sldId id="271" r:id="rId19"/>
    <p:sldId id="272" r:id="rId20"/>
    <p:sldId id="273" r:id="rId21"/>
    <p:sldId id="274" r:id="rId22"/>
    <p:sldId id="275" r:id="rId23"/>
    <p:sldId id="276" r:id="rId24"/>
    <p:sldId id="277" r:id="rId25"/>
    <p:sldId id="278" r:id="rId26"/>
    <p:sldId id="282" r:id="rId27"/>
    <p:sldId id="279" r:id="rId28"/>
    <p:sldId id="281" r:id="rId29"/>
    <p:sldId id="280" r:id="rId30"/>
  </p:sldIdLst>
  <p:sldSz cx="9144000" cy="6858000" type="screen4x3"/>
  <p:notesSz cx="6858000" cy="9144000"/>
  <p:defaultTextStyle>
    <a:defPPr>
      <a:defRPr lang="en-US"/>
    </a:defPPr>
    <a:lvl1pPr algn="l" rtl="0" fontAlgn="base">
      <a:spcBef>
        <a:spcPct val="0"/>
      </a:spcBef>
      <a:spcAft>
        <a:spcPct val="0"/>
      </a:spcAft>
      <a:defRPr sz="1200" kern="1200">
        <a:solidFill>
          <a:schemeClr val="tx1"/>
        </a:solidFill>
        <a:latin typeface="Arial" charset="0"/>
        <a:ea typeface="+mn-ea"/>
        <a:cs typeface="+mn-cs"/>
      </a:defRPr>
    </a:lvl1pPr>
    <a:lvl2pPr marL="457200" algn="l" rtl="0" fontAlgn="base">
      <a:spcBef>
        <a:spcPct val="0"/>
      </a:spcBef>
      <a:spcAft>
        <a:spcPct val="0"/>
      </a:spcAft>
      <a:defRPr sz="1200" kern="1200">
        <a:solidFill>
          <a:schemeClr val="tx1"/>
        </a:solidFill>
        <a:latin typeface="Arial" charset="0"/>
        <a:ea typeface="+mn-ea"/>
        <a:cs typeface="+mn-cs"/>
      </a:defRPr>
    </a:lvl2pPr>
    <a:lvl3pPr marL="914400" algn="l" rtl="0" fontAlgn="base">
      <a:spcBef>
        <a:spcPct val="0"/>
      </a:spcBef>
      <a:spcAft>
        <a:spcPct val="0"/>
      </a:spcAft>
      <a:defRPr sz="1200" kern="1200">
        <a:solidFill>
          <a:schemeClr val="tx1"/>
        </a:solidFill>
        <a:latin typeface="Arial" charset="0"/>
        <a:ea typeface="+mn-ea"/>
        <a:cs typeface="+mn-cs"/>
      </a:defRPr>
    </a:lvl3pPr>
    <a:lvl4pPr marL="1371600" algn="l" rtl="0" fontAlgn="base">
      <a:spcBef>
        <a:spcPct val="0"/>
      </a:spcBef>
      <a:spcAft>
        <a:spcPct val="0"/>
      </a:spcAft>
      <a:defRPr sz="1200" kern="1200">
        <a:solidFill>
          <a:schemeClr val="tx1"/>
        </a:solidFill>
        <a:latin typeface="Arial" charset="0"/>
        <a:ea typeface="+mn-ea"/>
        <a:cs typeface="+mn-cs"/>
      </a:defRPr>
    </a:lvl4pPr>
    <a:lvl5pPr marL="1828800" algn="l" rtl="0" fontAlgn="base">
      <a:spcBef>
        <a:spcPct val="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Arial" charset="0"/>
        <a:ea typeface="+mn-ea"/>
        <a:cs typeface="+mn-cs"/>
      </a:defRPr>
    </a:lvl6pPr>
    <a:lvl7pPr marL="2743200" algn="l" defTabSz="914400" rtl="0" eaLnBrk="1" latinLnBrk="0" hangingPunct="1">
      <a:defRPr sz="1200" kern="1200">
        <a:solidFill>
          <a:schemeClr val="tx1"/>
        </a:solidFill>
        <a:latin typeface="Arial" charset="0"/>
        <a:ea typeface="+mn-ea"/>
        <a:cs typeface="+mn-cs"/>
      </a:defRPr>
    </a:lvl7pPr>
    <a:lvl8pPr marL="3200400" algn="l" defTabSz="914400" rtl="0" eaLnBrk="1" latinLnBrk="0" hangingPunct="1">
      <a:defRPr sz="1200" kern="1200">
        <a:solidFill>
          <a:schemeClr val="tx1"/>
        </a:solidFill>
        <a:latin typeface="Arial" charset="0"/>
        <a:ea typeface="+mn-ea"/>
        <a:cs typeface="+mn-cs"/>
      </a:defRPr>
    </a:lvl8pPr>
    <a:lvl9pPr marL="3657600" algn="l" defTabSz="914400" rtl="0" eaLnBrk="1" latinLnBrk="0" hangingPunct="1">
      <a:defRPr sz="1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00"/>
    <a:srgbClr val="FF0000"/>
    <a:srgbClr val="3366FF"/>
    <a:srgbClr val="FFCC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55" autoAdjust="0"/>
    <p:restoredTop sz="94728" autoAdjust="0"/>
  </p:normalViewPr>
  <p:slideViewPr>
    <p:cSldViewPr snapToGrid="0">
      <p:cViewPr varScale="1">
        <p:scale>
          <a:sx n="125" d="100"/>
          <a:sy n="125" d="100"/>
        </p:scale>
        <p:origin x="57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1404"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mtClean="0">
                <a:latin typeface="Times New Roman" pitchFamily="18" charset="0"/>
              </a:defRPr>
            </a:lvl1pPr>
          </a:lstStyle>
          <a:p>
            <a:pPr>
              <a:defRPr/>
            </a:pPr>
            <a:endParaRPr lang="en-US"/>
          </a:p>
        </p:txBody>
      </p:sp>
      <p:sp>
        <p:nvSpPr>
          <p:cNvPr id="378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mtClean="0">
                <a:latin typeface="Times New Roman" pitchFamily="18" charset="0"/>
              </a:defRPr>
            </a:lvl1pPr>
          </a:lstStyle>
          <a:p>
            <a:pPr>
              <a:defRPr/>
            </a:pPr>
            <a:endParaRPr lang="en-US"/>
          </a:p>
        </p:txBody>
      </p:sp>
      <p:sp>
        <p:nvSpPr>
          <p:cNvPr id="378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mtClean="0">
                <a:latin typeface="Times New Roman" pitchFamily="18" charset="0"/>
              </a:defRPr>
            </a:lvl1pPr>
          </a:lstStyle>
          <a:p>
            <a:pPr>
              <a:defRPr/>
            </a:pPr>
            <a:endParaRPr lang="en-US"/>
          </a:p>
        </p:txBody>
      </p:sp>
      <p:sp>
        <p:nvSpPr>
          <p:cNvPr id="378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mtClean="0">
                <a:latin typeface="Times New Roman" pitchFamily="18" charset="0"/>
              </a:defRPr>
            </a:lvl1pPr>
          </a:lstStyle>
          <a:p>
            <a:pPr>
              <a:defRPr/>
            </a:pPr>
            <a:fld id="{177A7F5E-F0D2-46AF-AC83-78DE46DF8193}" type="slidenum">
              <a:rPr lang="en-US"/>
              <a:pPr>
                <a:defRPr/>
              </a:pPr>
              <a:t>‹#›</a:t>
            </a:fld>
            <a:endParaRPr lang="en-US"/>
          </a:p>
        </p:txBody>
      </p:sp>
    </p:spTree>
    <p:extLst>
      <p:ext uri="{BB962C8B-B14F-4D97-AF65-F5344CB8AC3E}">
        <p14:creationId xmlns:p14="http://schemas.microsoft.com/office/powerpoint/2010/main" val="2697334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mtClean="0">
                <a:latin typeface="Times New Roman" pitchFamily="18" charset="0"/>
              </a:defRPr>
            </a:lvl1pPr>
          </a:lstStyle>
          <a:p>
            <a:pPr>
              <a:defRPr/>
            </a:pPr>
            <a:endParaRPr lang="en-US"/>
          </a:p>
        </p:txBody>
      </p:sp>
      <p:sp>
        <p:nvSpPr>
          <p:cNvPr id="358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mtClean="0">
                <a:latin typeface="Times New Roman" pitchFamily="18" charset="0"/>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mtClean="0">
                <a:latin typeface="Times New Roman" pitchFamily="18" charset="0"/>
              </a:defRPr>
            </a:lvl1pPr>
          </a:lstStyle>
          <a:p>
            <a:pPr>
              <a:defRPr/>
            </a:pPr>
            <a:endParaRPr lang="en-US"/>
          </a:p>
        </p:txBody>
      </p:sp>
      <p:sp>
        <p:nvSpPr>
          <p:cNvPr id="358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mtClean="0">
                <a:latin typeface="Times New Roman" pitchFamily="18" charset="0"/>
              </a:defRPr>
            </a:lvl1pPr>
          </a:lstStyle>
          <a:p>
            <a:pPr>
              <a:defRPr/>
            </a:pPr>
            <a:fld id="{A33BB1D7-9945-4894-BBD1-1FC7FECEE48C}" type="slidenum">
              <a:rPr lang="en-US"/>
              <a:pPr>
                <a:defRPr/>
              </a:pPr>
              <a:t>‹#›</a:t>
            </a:fld>
            <a:endParaRPr lang="en-US"/>
          </a:p>
        </p:txBody>
      </p:sp>
    </p:spTree>
    <p:extLst>
      <p:ext uri="{BB962C8B-B14F-4D97-AF65-F5344CB8AC3E}">
        <p14:creationId xmlns:p14="http://schemas.microsoft.com/office/powerpoint/2010/main" val="19057352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image" Target="../media/image9.png"/><Relationship Id="rId4" Type="http://schemas.openxmlformats.org/officeDocument/2006/relationships/image" Target="../media/image8.png"/></Relationships>
</file>

<file path=ppt/notesSlides/_rels/note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763A227-5F68-434B-96C9-EBAD95A2F2E9}" type="slidenum">
              <a:rPr lang="en-US"/>
              <a:pPr/>
              <a:t>1</a:t>
            </a:fld>
            <a:endParaRPr lang="en-US"/>
          </a:p>
        </p:txBody>
      </p:sp>
      <p:sp>
        <p:nvSpPr>
          <p:cNvPr id="30723" name="Rectangle 2"/>
          <p:cNvSpPr>
            <a:spLocks noGrp="1" noRot="1" noChangeAspect="1" noChangeArrowheads="1" noTextEdit="1"/>
          </p:cNvSpPr>
          <p:nvPr>
            <p:ph type="sldImg"/>
          </p:nvPr>
        </p:nvSpPr>
        <p:spPr>
          <a:xfrm>
            <a:off x="266700" y="219075"/>
            <a:ext cx="2322513" cy="1741488"/>
          </a:xfrm>
          <a:ln/>
        </p:spPr>
      </p:sp>
      <p:sp>
        <p:nvSpPr>
          <p:cNvPr id="30724" name="Rectangle 3"/>
          <p:cNvSpPr>
            <a:spLocks noGrp="1" noChangeArrowheads="1"/>
          </p:cNvSpPr>
          <p:nvPr>
            <p:ph type="body" idx="1"/>
          </p:nvPr>
        </p:nvSpPr>
        <p:spPr>
          <a:xfrm>
            <a:off x="2735263" y="277813"/>
            <a:ext cx="4122737" cy="1257300"/>
          </a:xfrm>
          <a:noFill/>
          <a:ln/>
        </p:spPr>
        <p:txBody>
          <a:bodyPr/>
          <a:lstStyle/>
          <a:p>
            <a:pPr eaLnBrk="1" hangingPunct="1"/>
            <a:r>
              <a:rPr lang="en-US" sz="1800" smtClean="0">
                <a:latin typeface="Arial" charset="0"/>
              </a:rPr>
              <a:t>            Welcome to </a:t>
            </a:r>
            <a:r>
              <a:rPr lang="en-US" sz="1800" b="1" smtClean="0">
                <a:latin typeface="Arial" charset="0"/>
              </a:rPr>
              <a:t>Power Jeopardy</a:t>
            </a:r>
            <a:r>
              <a:rPr lang="en-US" sz="1600" b="1" smtClean="0">
                <a:latin typeface="Arial" charset="0"/>
              </a:rPr>
              <a:t>       </a:t>
            </a:r>
          </a:p>
          <a:p>
            <a:pPr eaLnBrk="1" hangingPunct="1">
              <a:lnSpc>
                <a:spcPct val="50000"/>
              </a:lnSpc>
            </a:pPr>
            <a:r>
              <a:rPr lang="en-US" sz="1600" b="1" smtClean="0">
                <a:latin typeface="Arial" charset="0"/>
              </a:rPr>
              <a:t>                   </a:t>
            </a:r>
            <a:r>
              <a:rPr lang="en-US" sz="1000" smtClean="0">
                <a:latin typeface="Arial" charset="0"/>
                <a:cs typeface="Times New Roman" pitchFamily="18" charset="0"/>
              </a:rPr>
              <a:t>© Don Link, Indian Creek School, 2004</a:t>
            </a:r>
          </a:p>
          <a:p>
            <a:pPr eaLnBrk="1" hangingPunct="1"/>
            <a:endParaRPr lang="en-US" sz="200" smtClean="0">
              <a:latin typeface="Arial" charset="0"/>
              <a:cs typeface="Times New Roman" pitchFamily="18" charset="0"/>
            </a:endParaRPr>
          </a:p>
          <a:p>
            <a:pPr eaLnBrk="1" hangingPunct="1"/>
            <a:r>
              <a:rPr lang="en-US" smtClean="0">
                <a:latin typeface="Arial" charset="0"/>
                <a:cs typeface="Times New Roman" pitchFamily="18" charset="0"/>
              </a:rPr>
              <a:t>You can easily customize this template to create your own Jeopardy game.  Simply follow the step-by-step instruc-tions that appear on each slide.</a:t>
            </a:r>
            <a:endParaRPr lang="en-US" smtClean="0">
              <a:solidFill>
                <a:srgbClr val="FF0000"/>
              </a:solidFill>
              <a:latin typeface="Arial" charset="0"/>
              <a:cs typeface="Times New Roman" pitchFamily="18" charset="0"/>
            </a:endParaRPr>
          </a:p>
        </p:txBody>
      </p:sp>
      <p:sp>
        <p:nvSpPr>
          <p:cNvPr id="30725" name="Rectangle 4"/>
          <p:cNvSpPr>
            <a:spLocks noChangeArrowheads="1"/>
          </p:cNvSpPr>
          <p:nvPr/>
        </p:nvSpPr>
        <p:spPr bwMode="auto">
          <a:xfrm>
            <a:off x="247650" y="3467100"/>
            <a:ext cx="3497263" cy="2097088"/>
          </a:xfrm>
          <a:prstGeom prst="rect">
            <a:avLst/>
          </a:prstGeom>
          <a:noFill/>
          <a:ln w="9525">
            <a:noFill/>
            <a:miter lim="800000"/>
            <a:headEnd/>
            <a:tailEnd/>
          </a:ln>
        </p:spPr>
        <p:txBody>
          <a:bodyPr/>
          <a:lstStyle/>
          <a:p>
            <a:pPr marL="228600" indent="-228600">
              <a:buFontTx/>
              <a:buAutoNum type="arabicPeriod"/>
            </a:pPr>
            <a:r>
              <a:rPr lang="en-US">
                <a:cs typeface="Times New Roman" pitchFamily="18" charset="0"/>
              </a:rPr>
              <a:t>Print the notes for slides 1 through 3 by doing the following:</a:t>
            </a:r>
          </a:p>
          <a:p>
            <a:pPr marL="685800" lvl="1" indent="-228600">
              <a:buFontTx/>
              <a:buChar char="•"/>
            </a:pPr>
            <a:r>
              <a:rPr lang="en-US">
                <a:cs typeface="Times New Roman" pitchFamily="18" charset="0"/>
              </a:rPr>
              <a:t>Under </a:t>
            </a:r>
            <a:r>
              <a:rPr lang="en-US">
                <a:solidFill>
                  <a:srgbClr val="FF0000"/>
                </a:solidFill>
                <a:cs typeface="Times New Roman" pitchFamily="18" charset="0"/>
              </a:rPr>
              <a:t>File</a:t>
            </a:r>
            <a:r>
              <a:rPr lang="en-US">
                <a:cs typeface="Times New Roman" pitchFamily="18" charset="0"/>
              </a:rPr>
              <a:t> select </a:t>
            </a:r>
            <a:r>
              <a:rPr lang="en-US">
                <a:solidFill>
                  <a:srgbClr val="FF0000"/>
                </a:solidFill>
                <a:cs typeface="Times New Roman" pitchFamily="18" charset="0"/>
              </a:rPr>
              <a:t>Print…</a:t>
            </a:r>
            <a:endParaRPr lang="en-US">
              <a:cs typeface="Times New Roman" pitchFamily="18" charset="0"/>
            </a:endParaRPr>
          </a:p>
          <a:p>
            <a:pPr marL="685800" lvl="1" indent="-228600">
              <a:buFontTx/>
              <a:buChar char="•"/>
            </a:pPr>
            <a:r>
              <a:rPr lang="en-US">
                <a:cs typeface="Times New Roman" pitchFamily="18" charset="0"/>
              </a:rPr>
              <a:t>In the section entitled Print Range, click the radio button for </a:t>
            </a:r>
            <a:r>
              <a:rPr lang="en-US">
                <a:solidFill>
                  <a:srgbClr val="FF0000"/>
                </a:solidFill>
                <a:cs typeface="Times New Roman" pitchFamily="18" charset="0"/>
              </a:rPr>
              <a:t>Slides</a:t>
            </a:r>
            <a:r>
              <a:rPr lang="en-US">
                <a:cs typeface="Times New Roman" pitchFamily="18" charset="0"/>
              </a:rPr>
              <a:t> and in the box to its right, type in </a:t>
            </a:r>
            <a:r>
              <a:rPr lang="en-US">
                <a:solidFill>
                  <a:srgbClr val="FF0000"/>
                </a:solidFill>
                <a:cs typeface="Times New Roman" pitchFamily="18" charset="0"/>
              </a:rPr>
              <a:t>1-3</a:t>
            </a:r>
            <a:r>
              <a:rPr lang="en-US">
                <a:cs typeface="Times New Roman" pitchFamily="18" charset="0"/>
              </a:rPr>
              <a:t>.</a:t>
            </a:r>
          </a:p>
          <a:p>
            <a:pPr marL="685800" lvl="1" indent="-228600">
              <a:buFontTx/>
              <a:buChar char="•"/>
            </a:pPr>
            <a:r>
              <a:rPr lang="en-US">
                <a:cs typeface="Times New Roman" pitchFamily="18" charset="0"/>
              </a:rPr>
              <a:t>Under </a:t>
            </a:r>
            <a:r>
              <a:rPr lang="en-US">
                <a:solidFill>
                  <a:srgbClr val="FF0000"/>
                </a:solidFill>
                <a:cs typeface="Times New Roman" pitchFamily="18" charset="0"/>
              </a:rPr>
              <a:t>Print what:</a:t>
            </a:r>
            <a:r>
              <a:rPr lang="en-US">
                <a:cs typeface="Times New Roman" pitchFamily="18" charset="0"/>
              </a:rPr>
              <a:t>, select </a:t>
            </a:r>
            <a:r>
              <a:rPr lang="en-US">
                <a:solidFill>
                  <a:srgbClr val="FF0000"/>
                </a:solidFill>
                <a:cs typeface="Times New Roman" pitchFamily="18" charset="0"/>
              </a:rPr>
              <a:t>Notes Pages</a:t>
            </a:r>
            <a:r>
              <a:rPr lang="en-US">
                <a:cs typeface="Times New Roman" pitchFamily="18" charset="0"/>
              </a:rPr>
              <a:t>. </a:t>
            </a:r>
          </a:p>
          <a:p>
            <a:pPr marL="685800" lvl="1" indent="-228600"/>
            <a:endParaRPr lang="en-US" sz="600">
              <a:cs typeface="Times New Roman" pitchFamily="18" charset="0"/>
            </a:endParaRPr>
          </a:p>
          <a:p>
            <a:pPr marL="685800" lvl="1" indent="-228600"/>
            <a:r>
              <a:rPr lang="en-US">
                <a:cs typeface="Times New Roman" pitchFamily="18" charset="0"/>
              </a:rPr>
              <a:t>	At this point, the Print pop-up should look like the picture at the right.</a:t>
            </a:r>
          </a:p>
          <a:p>
            <a:pPr marL="685800" lvl="1" indent="-228600"/>
            <a:endParaRPr lang="en-US" sz="600">
              <a:cs typeface="Times New Roman" pitchFamily="18" charset="0"/>
            </a:endParaRPr>
          </a:p>
          <a:p>
            <a:pPr marL="685800" lvl="1" indent="-228600">
              <a:buFontTx/>
              <a:buChar char="•"/>
            </a:pPr>
            <a:r>
              <a:rPr lang="en-US">
                <a:cs typeface="Times New Roman" pitchFamily="18" charset="0"/>
              </a:rPr>
              <a:t>Click </a:t>
            </a:r>
            <a:r>
              <a:rPr lang="en-US">
                <a:solidFill>
                  <a:srgbClr val="FF0000"/>
                </a:solidFill>
                <a:cs typeface="Times New Roman" pitchFamily="18" charset="0"/>
              </a:rPr>
              <a:t>OK</a:t>
            </a:r>
          </a:p>
        </p:txBody>
      </p:sp>
      <p:grpSp>
        <p:nvGrpSpPr>
          <p:cNvPr id="30726" name="Group 5"/>
          <p:cNvGrpSpPr>
            <a:grpSpLocks/>
          </p:cNvGrpSpPr>
          <p:nvPr/>
        </p:nvGrpSpPr>
        <p:grpSpPr bwMode="auto">
          <a:xfrm>
            <a:off x="3913188" y="3124200"/>
            <a:ext cx="2765425" cy="2870200"/>
            <a:chOff x="1578" y="810"/>
            <a:chExt cx="1934" cy="2008"/>
          </a:xfrm>
        </p:grpSpPr>
        <p:pic>
          <p:nvPicPr>
            <p:cNvPr id="30739" name="Picture 6"/>
            <p:cNvPicPr>
              <a:picLocks noChangeAspect="1" noChangeArrowheads="1"/>
            </p:cNvPicPr>
            <p:nvPr/>
          </p:nvPicPr>
          <p:blipFill>
            <a:blip r:embed="rId3"/>
            <a:srcRect/>
            <a:stretch>
              <a:fillRect/>
            </a:stretch>
          </p:blipFill>
          <p:spPr bwMode="auto">
            <a:xfrm>
              <a:off x="1584" y="810"/>
              <a:ext cx="1928" cy="2008"/>
            </a:xfrm>
            <a:prstGeom prst="rect">
              <a:avLst/>
            </a:prstGeom>
            <a:noFill/>
            <a:ln w="9525">
              <a:noFill/>
              <a:miter lim="800000"/>
              <a:headEnd/>
              <a:tailEnd/>
            </a:ln>
          </p:spPr>
        </p:pic>
        <p:sp>
          <p:nvSpPr>
            <p:cNvPr id="30740" name="Oval 7"/>
            <p:cNvSpPr>
              <a:spLocks noChangeArrowheads="1"/>
            </p:cNvSpPr>
            <p:nvPr/>
          </p:nvSpPr>
          <p:spPr bwMode="auto">
            <a:xfrm>
              <a:off x="1638" y="1692"/>
              <a:ext cx="456" cy="180"/>
            </a:xfrm>
            <a:prstGeom prst="ellipse">
              <a:avLst/>
            </a:prstGeom>
            <a:noFill/>
            <a:ln w="19050">
              <a:solidFill>
                <a:srgbClr val="FF0000"/>
              </a:solidFill>
              <a:round/>
              <a:headEnd/>
              <a:tailEnd/>
            </a:ln>
          </p:spPr>
          <p:txBody>
            <a:bodyPr wrap="none" anchor="ctr"/>
            <a:lstStyle/>
            <a:p>
              <a:endParaRPr lang="ru-RU"/>
            </a:p>
          </p:txBody>
        </p:sp>
        <p:sp>
          <p:nvSpPr>
            <p:cNvPr id="30741" name="Oval 8"/>
            <p:cNvSpPr>
              <a:spLocks noChangeArrowheads="1"/>
            </p:cNvSpPr>
            <p:nvPr/>
          </p:nvSpPr>
          <p:spPr bwMode="auto">
            <a:xfrm>
              <a:off x="1578" y="2100"/>
              <a:ext cx="456" cy="180"/>
            </a:xfrm>
            <a:prstGeom prst="ellipse">
              <a:avLst/>
            </a:prstGeom>
            <a:noFill/>
            <a:ln w="19050">
              <a:solidFill>
                <a:srgbClr val="FF0000"/>
              </a:solidFill>
              <a:round/>
              <a:headEnd/>
              <a:tailEnd/>
            </a:ln>
          </p:spPr>
          <p:txBody>
            <a:bodyPr wrap="none" anchor="ctr"/>
            <a:lstStyle/>
            <a:p>
              <a:endParaRPr lang="ru-RU"/>
            </a:p>
          </p:txBody>
        </p:sp>
      </p:grpSp>
      <p:sp>
        <p:nvSpPr>
          <p:cNvPr id="30727" name="Line 10"/>
          <p:cNvSpPr>
            <a:spLocks noChangeShapeType="1"/>
          </p:cNvSpPr>
          <p:nvPr/>
        </p:nvSpPr>
        <p:spPr bwMode="auto">
          <a:xfrm>
            <a:off x="3241675" y="4395788"/>
            <a:ext cx="755650" cy="92075"/>
          </a:xfrm>
          <a:prstGeom prst="line">
            <a:avLst/>
          </a:prstGeom>
          <a:noFill/>
          <a:ln w="9525">
            <a:solidFill>
              <a:srgbClr val="FF0000"/>
            </a:solidFill>
            <a:round/>
            <a:headEnd/>
            <a:tailEnd type="triangle" w="med" len="med"/>
          </a:ln>
        </p:spPr>
        <p:txBody>
          <a:bodyPr/>
          <a:lstStyle/>
          <a:p>
            <a:endParaRPr lang="ru-RU"/>
          </a:p>
        </p:txBody>
      </p:sp>
      <p:sp>
        <p:nvSpPr>
          <p:cNvPr id="30728" name="Line 11"/>
          <p:cNvSpPr>
            <a:spLocks noChangeShapeType="1"/>
          </p:cNvSpPr>
          <p:nvPr/>
        </p:nvSpPr>
        <p:spPr bwMode="auto">
          <a:xfrm>
            <a:off x="3498850" y="4702175"/>
            <a:ext cx="450850" cy="311150"/>
          </a:xfrm>
          <a:prstGeom prst="line">
            <a:avLst/>
          </a:prstGeom>
          <a:noFill/>
          <a:ln w="9525">
            <a:solidFill>
              <a:srgbClr val="FF0000"/>
            </a:solidFill>
            <a:round/>
            <a:headEnd/>
            <a:tailEnd type="triangle" w="med" len="med"/>
          </a:ln>
        </p:spPr>
        <p:txBody>
          <a:bodyPr/>
          <a:lstStyle/>
          <a:p>
            <a:endParaRPr lang="ru-RU"/>
          </a:p>
        </p:txBody>
      </p:sp>
      <p:sp>
        <p:nvSpPr>
          <p:cNvPr id="30729" name="Rectangle 12"/>
          <p:cNvSpPr>
            <a:spLocks noChangeArrowheads="1"/>
          </p:cNvSpPr>
          <p:nvPr/>
        </p:nvSpPr>
        <p:spPr bwMode="auto">
          <a:xfrm>
            <a:off x="247650" y="5572125"/>
            <a:ext cx="3621088" cy="858838"/>
          </a:xfrm>
          <a:prstGeom prst="rect">
            <a:avLst/>
          </a:prstGeom>
          <a:noFill/>
          <a:ln w="9525">
            <a:noFill/>
            <a:miter lim="800000"/>
            <a:headEnd/>
            <a:tailEnd/>
          </a:ln>
        </p:spPr>
        <p:txBody>
          <a:bodyPr/>
          <a:lstStyle/>
          <a:p>
            <a:pPr marL="228600" indent="-228600">
              <a:spcBef>
                <a:spcPct val="30000"/>
              </a:spcBef>
            </a:pPr>
            <a:r>
              <a:rPr lang="en-US">
                <a:cs typeface="Times New Roman" pitchFamily="18" charset="0"/>
              </a:rPr>
              <a:t>2.	Now that you have printed instructions for tailoring the game, you can make the needed changes to each slide by moving into Slide View.  Simply </a:t>
            </a:r>
            <a:r>
              <a:rPr lang="en-US" u="sng">
                <a:cs typeface="Times New Roman" pitchFamily="18" charset="0"/>
              </a:rPr>
              <a:t>double click the blue slide above</a:t>
            </a:r>
            <a:r>
              <a:rPr lang="en-US">
                <a:cs typeface="Times New Roman" pitchFamily="18" charset="0"/>
              </a:rPr>
              <a:t>.</a:t>
            </a:r>
          </a:p>
        </p:txBody>
      </p:sp>
      <p:sp>
        <p:nvSpPr>
          <p:cNvPr id="30730" name="Rectangle 14"/>
          <p:cNvSpPr>
            <a:spLocks noChangeArrowheads="1"/>
          </p:cNvSpPr>
          <p:nvPr/>
        </p:nvSpPr>
        <p:spPr bwMode="auto">
          <a:xfrm>
            <a:off x="247650" y="6467475"/>
            <a:ext cx="3621088" cy="2430463"/>
          </a:xfrm>
          <a:prstGeom prst="rect">
            <a:avLst/>
          </a:prstGeom>
          <a:noFill/>
          <a:ln w="9525">
            <a:noFill/>
            <a:miter lim="800000"/>
            <a:headEnd/>
            <a:tailEnd/>
          </a:ln>
        </p:spPr>
        <p:txBody>
          <a:bodyPr/>
          <a:lstStyle/>
          <a:p>
            <a:pPr marL="228600" indent="-228600">
              <a:spcBef>
                <a:spcPct val="30000"/>
              </a:spcBef>
              <a:buFontTx/>
              <a:buAutoNum type="arabicPeriod" startAt="3"/>
            </a:pPr>
            <a:r>
              <a:rPr lang="en-US">
                <a:cs typeface="Times New Roman" pitchFamily="18" charset="0"/>
              </a:rPr>
              <a:t>Change Slide 1:</a:t>
            </a:r>
          </a:p>
          <a:p>
            <a:pPr marL="685800" lvl="1" indent="-228600">
              <a:spcBef>
                <a:spcPct val="30000"/>
              </a:spcBef>
              <a:buFontTx/>
              <a:buChar char="•"/>
            </a:pPr>
            <a:r>
              <a:rPr lang="en-US">
                <a:cs typeface="Times New Roman" pitchFamily="18" charset="0"/>
              </a:rPr>
              <a:t>Double click on the word </a:t>
            </a:r>
            <a:r>
              <a:rPr lang="en-US">
                <a:solidFill>
                  <a:srgbClr val="FF0000"/>
                </a:solidFill>
                <a:cs typeface="Times New Roman" pitchFamily="18" charset="0"/>
              </a:rPr>
              <a:t>Subject</a:t>
            </a:r>
            <a:r>
              <a:rPr lang="en-US">
                <a:cs typeface="Times New Roman" pitchFamily="18" charset="0"/>
              </a:rPr>
              <a:t>, and type in the subject you want in its place (e.g., Math).</a:t>
            </a:r>
          </a:p>
          <a:p>
            <a:pPr marL="685800" lvl="1" indent="-228600">
              <a:spcBef>
                <a:spcPct val="30000"/>
              </a:spcBef>
              <a:buFontTx/>
              <a:buChar char="•"/>
            </a:pPr>
            <a:r>
              <a:rPr lang="en-US">
                <a:cs typeface="Times New Roman" pitchFamily="18" charset="0"/>
              </a:rPr>
              <a:t>Double click on the word </a:t>
            </a:r>
            <a:r>
              <a:rPr lang="en-US">
                <a:solidFill>
                  <a:srgbClr val="FF0000"/>
                </a:solidFill>
                <a:cs typeface="Times New Roman" pitchFamily="18" charset="0"/>
              </a:rPr>
              <a:t>Teacher</a:t>
            </a:r>
            <a:r>
              <a:rPr lang="en-US">
                <a:cs typeface="Times New Roman" pitchFamily="18" charset="0"/>
              </a:rPr>
              <a:t> in the bottom right of the slide, and type over it with your name (e.g., Mr. Link).</a:t>
            </a:r>
          </a:p>
          <a:p>
            <a:pPr marL="685800" lvl="1" indent="-228600">
              <a:spcBef>
                <a:spcPct val="30000"/>
              </a:spcBef>
            </a:pPr>
            <a:r>
              <a:rPr lang="en-US">
                <a:cs typeface="Times New Roman" pitchFamily="18" charset="0"/>
              </a:rPr>
              <a:t>	After doing this, the new slide will look something like this:</a:t>
            </a:r>
          </a:p>
          <a:p>
            <a:pPr marL="228600" indent="-228600">
              <a:spcBef>
                <a:spcPct val="30000"/>
              </a:spcBef>
            </a:pPr>
            <a:endParaRPr lang="en-US" sz="600">
              <a:cs typeface="Times New Roman" pitchFamily="18" charset="0"/>
            </a:endParaRPr>
          </a:p>
          <a:p>
            <a:pPr marL="228600" indent="-228600">
              <a:spcBef>
                <a:spcPct val="30000"/>
              </a:spcBef>
            </a:pPr>
            <a:r>
              <a:rPr lang="en-US">
                <a:cs typeface="Times New Roman" pitchFamily="18" charset="0"/>
              </a:rPr>
              <a:t>4.	Go on to the next slide.</a:t>
            </a:r>
          </a:p>
        </p:txBody>
      </p:sp>
      <p:pic>
        <p:nvPicPr>
          <p:cNvPr id="30731" name="Picture 16"/>
          <p:cNvPicPr>
            <a:picLocks noChangeAspect="1" noChangeArrowheads="1"/>
          </p:cNvPicPr>
          <p:nvPr/>
        </p:nvPicPr>
        <p:blipFill>
          <a:blip r:embed="rId4"/>
          <a:srcRect/>
          <a:stretch>
            <a:fillRect/>
          </a:stretch>
        </p:blipFill>
        <p:spPr bwMode="auto">
          <a:xfrm>
            <a:off x="3913188" y="6438900"/>
            <a:ext cx="2770187" cy="2078038"/>
          </a:xfrm>
          <a:prstGeom prst="rect">
            <a:avLst/>
          </a:prstGeom>
          <a:noFill/>
          <a:ln w="9525">
            <a:noFill/>
            <a:miter lim="800000"/>
            <a:headEnd/>
            <a:tailEnd/>
          </a:ln>
        </p:spPr>
      </p:pic>
      <p:sp>
        <p:nvSpPr>
          <p:cNvPr id="30732" name="Line 17"/>
          <p:cNvSpPr>
            <a:spLocks noChangeShapeType="1"/>
          </p:cNvSpPr>
          <p:nvPr/>
        </p:nvSpPr>
        <p:spPr bwMode="auto">
          <a:xfrm>
            <a:off x="2486025" y="8258175"/>
            <a:ext cx="1352550" cy="0"/>
          </a:xfrm>
          <a:prstGeom prst="line">
            <a:avLst/>
          </a:prstGeom>
          <a:noFill/>
          <a:ln w="9525">
            <a:solidFill>
              <a:schemeClr val="tx1"/>
            </a:solidFill>
            <a:round/>
            <a:headEnd/>
            <a:tailEnd type="triangle" w="med" len="med"/>
          </a:ln>
        </p:spPr>
        <p:txBody>
          <a:bodyPr/>
          <a:lstStyle/>
          <a:p>
            <a:endParaRPr lang="ru-RU"/>
          </a:p>
        </p:txBody>
      </p:sp>
      <p:sp>
        <p:nvSpPr>
          <p:cNvPr id="30733" name="Line 18"/>
          <p:cNvSpPr>
            <a:spLocks noChangeShapeType="1"/>
          </p:cNvSpPr>
          <p:nvPr/>
        </p:nvSpPr>
        <p:spPr bwMode="auto">
          <a:xfrm flipV="1">
            <a:off x="1885950" y="7038975"/>
            <a:ext cx="2838450" cy="190500"/>
          </a:xfrm>
          <a:prstGeom prst="line">
            <a:avLst/>
          </a:prstGeom>
          <a:noFill/>
          <a:ln w="9525">
            <a:solidFill>
              <a:srgbClr val="FF0000"/>
            </a:solidFill>
            <a:round/>
            <a:headEnd/>
            <a:tailEnd type="triangle" w="med" len="med"/>
          </a:ln>
        </p:spPr>
        <p:txBody>
          <a:bodyPr/>
          <a:lstStyle/>
          <a:p>
            <a:endParaRPr lang="ru-RU"/>
          </a:p>
        </p:txBody>
      </p:sp>
      <p:sp>
        <p:nvSpPr>
          <p:cNvPr id="30734" name="Line 19"/>
          <p:cNvSpPr>
            <a:spLocks noChangeShapeType="1"/>
          </p:cNvSpPr>
          <p:nvPr/>
        </p:nvSpPr>
        <p:spPr bwMode="auto">
          <a:xfrm>
            <a:off x="3219450" y="7858125"/>
            <a:ext cx="2714625" cy="390525"/>
          </a:xfrm>
          <a:prstGeom prst="line">
            <a:avLst/>
          </a:prstGeom>
          <a:noFill/>
          <a:ln w="9525">
            <a:solidFill>
              <a:srgbClr val="FF0000"/>
            </a:solidFill>
            <a:round/>
            <a:headEnd/>
            <a:tailEnd type="triangle" w="med" len="med"/>
          </a:ln>
        </p:spPr>
        <p:txBody>
          <a:bodyPr/>
          <a:lstStyle/>
          <a:p>
            <a:endParaRPr lang="ru-RU"/>
          </a:p>
        </p:txBody>
      </p:sp>
      <p:sp>
        <p:nvSpPr>
          <p:cNvPr id="30735" name="Text Box 20"/>
          <p:cNvSpPr txBox="1">
            <a:spLocks noChangeArrowheads="1"/>
          </p:cNvSpPr>
          <p:nvPr/>
        </p:nvSpPr>
        <p:spPr bwMode="auto">
          <a:xfrm>
            <a:off x="254000" y="2097088"/>
            <a:ext cx="6332538" cy="862012"/>
          </a:xfrm>
          <a:prstGeom prst="rect">
            <a:avLst/>
          </a:prstGeom>
          <a:noFill/>
          <a:ln w="9525">
            <a:solidFill>
              <a:schemeClr val="tx1"/>
            </a:solidFill>
            <a:miter lim="800000"/>
            <a:headEnd/>
            <a:tailEnd/>
          </a:ln>
        </p:spPr>
        <p:txBody>
          <a:bodyPr>
            <a:spAutoFit/>
          </a:bodyPr>
          <a:lstStyle/>
          <a:p>
            <a:r>
              <a:rPr lang="en-US" sz="1400" b="1"/>
              <a:t>Slide 1-Title</a:t>
            </a:r>
          </a:p>
          <a:p>
            <a:r>
              <a:rPr lang="en-US"/>
              <a:t>This slide begins the game.  When you first start the presentation, the screen appears all blue.  When you click the mouse button, the Jeopardy theme song plays, and the title and “Hosted by” text slowly move into place.</a:t>
            </a:r>
          </a:p>
        </p:txBody>
      </p:sp>
      <p:sp>
        <p:nvSpPr>
          <p:cNvPr id="30736" name="Text Box 22"/>
          <p:cNvSpPr txBox="1">
            <a:spLocks noChangeArrowheads="1"/>
          </p:cNvSpPr>
          <p:nvPr/>
        </p:nvSpPr>
        <p:spPr bwMode="auto">
          <a:xfrm>
            <a:off x="247650" y="3119438"/>
            <a:ext cx="3427413" cy="274637"/>
          </a:xfrm>
          <a:prstGeom prst="rect">
            <a:avLst/>
          </a:prstGeom>
          <a:noFill/>
          <a:ln w="9525">
            <a:noFill/>
            <a:miter lim="800000"/>
            <a:headEnd/>
            <a:tailEnd/>
          </a:ln>
        </p:spPr>
        <p:txBody>
          <a:bodyPr wrap="none">
            <a:spAutoFit/>
          </a:bodyPr>
          <a:lstStyle/>
          <a:p>
            <a:r>
              <a:rPr lang="en-US" b="1"/>
              <a:t>To tailor this slide, follow these instructions:</a:t>
            </a:r>
          </a:p>
        </p:txBody>
      </p:sp>
      <p:pic>
        <p:nvPicPr>
          <p:cNvPr id="30737" name="Picture 25" descr="Picture1-web"/>
          <p:cNvPicPr>
            <a:picLocks noChangeAspect="1" noChangeArrowheads="1"/>
          </p:cNvPicPr>
          <p:nvPr/>
        </p:nvPicPr>
        <p:blipFill>
          <a:blip r:embed="rId5"/>
          <a:srcRect/>
          <a:stretch>
            <a:fillRect/>
          </a:stretch>
        </p:blipFill>
        <p:spPr bwMode="auto">
          <a:xfrm>
            <a:off x="2844800" y="192088"/>
            <a:ext cx="698500" cy="619125"/>
          </a:xfrm>
          <a:prstGeom prst="rect">
            <a:avLst/>
          </a:prstGeom>
          <a:noFill/>
          <a:ln w="9525">
            <a:noFill/>
            <a:miter lim="800000"/>
            <a:headEnd/>
            <a:tailEnd/>
          </a:ln>
        </p:spPr>
      </p:pic>
      <p:sp>
        <p:nvSpPr>
          <p:cNvPr id="30738" name="Line 26"/>
          <p:cNvSpPr>
            <a:spLocks noChangeShapeType="1"/>
          </p:cNvSpPr>
          <p:nvPr/>
        </p:nvSpPr>
        <p:spPr bwMode="auto">
          <a:xfrm>
            <a:off x="1689100" y="5422900"/>
            <a:ext cx="3848100" cy="406400"/>
          </a:xfrm>
          <a:prstGeom prst="line">
            <a:avLst/>
          </a:prstGeom>
          <a:noFill/>
          <a:ln w="9525">
            <a:solidFill>
              <a:srgbClr val="FF0000"/>
            </a:solidFill>
            <a:round/>
            <a:headEnd/>
            <a:tailEnd type="triangle" w="med" len="med"/>
          </a:ln>
        </p:spPr>
        <p:txBody>
          <a:bodyPr/>
          <a:lstStyle/>
          <a:p>
            <a:endParaRPr lang="ru-RU"/>
          </a:p>
        </p:txBody>
      </p:sp>
    </p:spTree>
    <p:extLst>
      <p:ext uri="{BB962C8B-B14F-4D97-AF65-F5344CB8AC3E}">
        <p14:creationId xmlns:p14="http://schemas.microsoft.com/office/powerpoint/2010/main" val="2606395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502A85ED-F264-42B1-A10A-97B398B13446}" type="slidenum">
              <a:rPr lang="en-US"/>
              <a:pPr/>
              <a:t>10</a:t>
            </a:fld>
            <a:endParaRPr lang="en-US"/>
          </a:p>
        </p:txBody>
      </p:sp>
      <p:sp>
        <p:nvSpPr>
          <p:cNvPr id="39939" name="Rectangle 2"/>
          <p:cNvSpPr>
            <a:spLocks noGrp="1" noRot="1" noChangeAspect="1" noChangeArrowheads="1" noTextEdit="1"/>
          </p:cNvSpPr>
          <p:nvPr>
            <p:ph type="sldImg"/>
          </p:nvPr>
        </p:nvSpPr>
        <p:spPr>
          <a:ln/>
        </p:spPr>
      </p:sp>
      <p:sp>
        <p:nvSpPr>
          <p:cNvPr id="39940"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3994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495535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96B815D-02AD-4612-9065-A646D05E2A68}" type="slidenum">
              <a:rPr lang="en-US"/>
              <a:pPr/>
              <a:t>11</a:t>
            </a:fld>
            <a:endParaRPr lang="en-US"/>
          </a:p>
        </p:txBody>
      </p:sp>
      <p:sp>
        <p:nvSpPr>
          <p:cNvPr id="40963" name="Rectangle 2"/>
          <p:cNvSpPr>
            <a:spLocks noGrp="1" noRot="1" noChangeAspect="1" noChangeArrowheads="1" noTextEdit="1"/>
          </p:cNvSpPr>
          <p:nvPr>
            <p:ph type="sldImg"/>
          </p:nvPr>
        </p:nvSpPr>
        <p:spPr>
          <a:ln/>
        </p:spPr>
      </p:sp>
      <p:sp>
        <p:nvSpPr>
          <p:cNvPr id="40964"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096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048212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5AB3F429-A236-43BF-BF6D-733C62666B05}" type="slidenum">
              <a:rPr lang="en-US"/>
              <a:pPr/>
              <a:t>12</a:t>
            </a:fld>
            <a:endParaRPr lang="en-US"/>
          </a:p>
        </p:txBody>
      </p:sp>
      <p:sp>
        <p:nvSpPr>
          <p:cNvPr id="41987" name="Rectangle 1026"/>
          <p:cNvSpPr>
            <a:spLocks noGrp="1" noRot="1" noChangeAspect="1" noChangeArrowheads="1" noTextEdit="1"/>
          </p:cNvSpPr>
          <p:nvPr>
            <p:ph type="sldImg"/>
          </p:nvPr>
        </p:nvSpPr>
        <p:spPr>
          <a:ln/>
        </p:spPr>
      </p:sp>
      <p:sp>
        <p:nvSpPr>
          <p:cNvPr id="41988" name="Rectangle 1028"/>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1989" name="Picture 1029"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089709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E28CA26-FB13-4C4E-89CF-D7FA34F4F972}" type="slidenum">
              <a:rPr lang="en-US"/>
              <a:pPr/>
              <a:t>13</a:t>
            </a:fld>
            <a:endParaRPr lang="en-US"/>
          </a:p>
        </p:txBody>
      </p:sp>
      <p:sp>
        <p:nvSpPr>
          <p:cNvPr id="43011" name="Rectangle 2"/>
          <p:cNvSpPr>
            <a:spLocks noGrp="1" noRot="1" noChangeAspect="1" noChangeArrowheads="1" noTextEdit="1"/>
          </p:cNvSpPr>
          <p:nvPr>
            <p:ph type="sldImg"/>
          </p:nvPr>
        </p:nvSpPr>
        <p:spPr>
          <a:ln/>
        </p:spPr>
      </p:sp>
      <p:sp>
        <p:nvSpPr>
          <p:cNvPr id="43012"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301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732419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D8FA6DD-B4CD-41BF-BDB0-BA72F96CA94F}" type="slidenum">
              <a:rPr lang="en-US"/>
              <a:pPr/>
              <a:t>14</a:t>
            </a:fld>
            <a:endParaRPr lang="en-US"/>
          </a:p>
        </p:txBody>
      </p:sp>
      <p:sp>
        <p:nvSpPr>
          <p:cNvPr id="44035" name="Rectangle 2"/>
          <p:cNvSpPr>
            <a:spLocks noGrp="1" noRot="1" noChangeAspect="1" noChangeArrowheads="1" noTextEdit="1"/>
          </p:cNvSpPr>
          <p:nvPr>
            <p:ph type="sldImg"/>
          </p:nvPr>
        </p:nvSpPr>
        <p:spPr>
          <a:ln/>
        </p:spPr>
      </p:sp>
      <p:sp>
        <p:nvSpPr>
          <p:cNvPr id="44036"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403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1737098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33767ECB-B18F-44ED-9D10-F0B6E8E7E1E3}" type="slidenum">
              <a:rPr lang="en-US"/>
              <a:pPr/>
              <a:t>15</a:t>
            </a:fld>
            <a:endParaRPr lang="en-US"/>
          </a:p>
        </p:txBody>
      </p:sp>
      <p:sp>
        <p:nvSpPr>
          <p:cNvPr id="45059" name="Rectangle 2"/>
          <p:cNvSpPr>
            <a:spLocks noGrp="1" noRot="1" noChangeAspect="1" noChangeArrowheads="1" noTextEdit="1"/>
          </p:cNvSpPr>
          <p:nvPr>
            <p:ph type="sldImg"/>
          </p:nvPr>
        </p:nvSpPr>
        <p:spPr>
          <a:ln/>
        </p:spPr>
      </p:sp>
      <p:sp>
        <p:nvSpPr>
          <p:cNvPr id="45060"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506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5615954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11C5B09-1017-4BDA-BD09-8DDF0B247B03}" type="slidenum">
              <a:rPr lang="en-US"/>
              <a:pPr/>
              <a:t>16</a:t>
            </a:fld>
            <a:endParaRPr lang="en-US"/>
          </a:p>
        </p:txBody>
      </p:sp>
      <p:sp>
        <p:nvSpPr>
          <p:cNvPr id="46083" name="Rectangle 2"/>
          <p:cNvSpPr>
            <a:spLocks noGrp="1" noRot="1" noChangeAspect="1" noChangeArrowheads="1" noTextEdit="1"/>
          </p:cNvSpPr>
          <p:nvPr>
            <p:ph type="sldImg"/>
          </p:nvPr>
        </p:nvSpPr>
        <p:spPr>
          <a:ln/>
        </p:spPr>
      </p:sp>
      <p:sp>
        <p:nvSpPr>
          <p:cNvPr id="46084"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608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1000390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00D435B1-FB13-4F6B-8453-A1DE73159530}" type="slidenum">
              <a:rPr lang="en-US"/>
              <a:pPr/>
              <a:t>17</a:t>
            </a:fld>
            <a:endParaRPr lang="en-US"/>
          </a:p>
        </p:txBody>
      </p:sp>
      <p:sp>
        <p:nvSpPr>
          <p:cNvPr id="47107" name="Rectangle 2"/>
          <p:cNvSpPr>
            <a:spLocks noGrp="1" noRot="1" noChangeAspect="1" noChangeArrowheads="1" noTextEdit="1"/>
          </p:cNvSpPr>
          <p:nvPr>
            <p:ph type="sldImg"/>
          </p:nvPr>
        </p:nvSpPr>
        <p:spPr>
          <a:ln/>
        </p:spPr>
      </p:sp>
      <p:sp>
        <p:nvSpPr>
          <p:cNvPr id="47108"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7109"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985517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5E82EF0-F7B8-44D8-B168-84EE9716D69C}" type="slidenum">
              <a:rPr lang="en-US"/>
              <a:pPr/>
              <a:t>18</a:t>
            </a:fld>
            <a:endParaRPr lang="en-US"/>
          </a:p>
        </p:txBody>
      </p:sp>
      <p:sp>
        <p:nvSpPr>
          <p:cNvPr id="48131" name="Rectangle 2"/>
          <p:cNvSpPr>
            <a:spLocks noGrp="1" noRot="1" noChangeAspect="1" noChangeArrowheads="1" noTextEdit="1"/>
          </p:cNvSpPr>
          <p:nvPr>
            <p:ph type="sldImg"/>
          </p:nvPr>
        </p:nvSpPr>
        <p:spPr>
          <a:ln/>
        </p:spPr>
      </p:sp>
      <p:sp>
        <p:nvSpPr>
          <p:cNvPr id="48132"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813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550272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E3CC1546-71EA-4633-8820-51713F52A1CA}" type="slidenum">
              <a:rPr lang="en-US"/>
              <a:pPr/>
              <a:t>19</a:t>
            </a:fld>
            <a:endParaRPr lang="en-US"/>
          </a:p>
        </p:txBody>
      </p:sp>
      <p:sp>
        <p:nvSpPr>
          <p:cNvPr id="49155" name="Rectangle 2"/>
          <p:cNvSpPr>
            <a:spLocks noGrp="1" noRot="1" noChangeAspect="1" noChangeArrowheads="1" noTextEdit="1"/>
          </p:cNvSpPr>
          <p:nvPr>
            <p:ph type="sldImg"/>
          </p:nvPr>
        </p:nvSpPr>
        <p:spPr>
          <a:ln/>
        </p:spPr>
      </p:sp>
      <p:sp>
        <p:nvSpPr>
          <p:cNvPr id="49156"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4915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79776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F06799F-B973-4A7D-8087-30CA736F4444}" type="slidenum">
              <a:rPr lang="en-US"/>
              <a:pPr/>
              <a:t>2</a:t>
            </a:fld>
            <a:endParaRPr lang="en-US"/>
          </a:p>
        </p:txBody>
      </p:sp>
      <p:sp>
        <p:nvSpPr>
          <p:cNvPr id="31747" name="Rectangle 2"/>
          <p:cNvSpPr>
            <a:spLocks noGrp="1" noRot="1" noChangeAspect="1" noChangeArrowheads="1" noTextEdit="1"/>
          </p:cNvSpPr>
          <p:nvPr>
            <p:ph type="sldImg"/>
          </p:nvPr>
        </p:nvSpPr>
        <p:spPr>
          <a:xfrm>
            <a:off x="276225" y="250825"/>
            <a:ext cx="2693988" cy="2020888"/>
          </a:xfrm>
          <a:ln/>
        </p:spPr>
      </p:sp>
      <p:sp>
        <p:nvSpPr>
          <p:cNvPr id="31748" name="Rectangle 4"/>
          <p:cNvSpPr>
            <a:spLocks noChangeArrowheads="1"/>
          </p:cNvSpPr>
          <p:nvPr/>
        </p:nvSpPr>
        <p:spPr bwMode="auto">
          <a:xfrm>
            <a:off x="161925" y="8380413"/>
            <a:ext cx="3854450" cy="465137"/>
          </a:xfrm>
          <a:prstGeom prst="rect">
            <a:avLst/>
          </a:prstGeom>
          <a:noFill/>
          <a:ln w="9525">
            <a:noFill/>
            <a:miter lim="800000"/>
            <a:headEnd/>
            <a:tailEnd/>
          </a:ln>
        </p:spPr>
        <p:txBody>
          <a:bodyPr/>
          <a:lstStyle/>
          <a:p>
            <a:pPr marL="228600" indent="-228600">
              <a:spcBef>
                <a:spcPct val="30000"/>
              </a:spcBef>
            </a:pPr>
            <a:r>
              <a:rPr lang="en-US">
                <a:cs typeface="Times New Roman" pitchFamily="18" charset="0"/>
              </a:rPr>
              <a:t>2.	Now, repeat Step 1 for the remaining four category placeholder names:</a:t>
            </a:r>
          </a:p>
        </p:txBody>
      </p:sp>
      <p:sp>
        <p:nvSpPr>
          <p:cNvPr id="31749" name="Text Box 6"/>
          <p:cNvSpPr txBox="1">
            <a:spLocks noChangeArrowheads="1"/>
          </p:cNvSpPr>
          <p:nvPr/>
        </p:nvSpPr>
        <p:spPr bwMode="auto">
          <a:xfrm>
            <a:off x="3182938" y="165100"/>
            <a:ext cx="3494087" cy="2312988"/>
          </a:xfrm>
          <a:prstGeom prst="rect">
            <a:avLst/>
          </a:prstGeom>
          <a:noFill/>
          <a:ln w="9525">
            <a:noFill/>
            <a:miter lim="800000"/>
            <a:headEnd/>
            <a:tailEnd/>
          </a:ln>
        </p:spPr>
        <p:txBody>
          <a:bodyPr>
            <a:spAutoFit/>
          </a:bodyPr>
          <a:lstStyle/>
          <a:p>
            <a:r>
              <a:rPr lang="en-US" sz="1400" b="1"/>
              <a:t>Slide 2-Category Selection</a:t>
            </a:r>
          </a:p>
          <a:p>
            <a:r>
              <a:rPr lang="en-US"/>
              <a:t>This slide is the main game board.  You go here to begin the game, and you return here after each Question/Answer slide. This is where the “contestant” selects one of the five categories and a dollar value for the question.  The higher the value, the more difficult the question.  When you open this slide, the categories appear one at a time, and the dollar values appear at random with an accompanying laser beep.  Here’s how it works: if the contestant selects the first category for $300, </a:t>
            </a:r>
            <a:r>
              <a:rPr lang="en-US" u="sng">
                <a:solidFill>
                  <a:srgbClr val="FF0000"/>
                </a:solidFill>
              </a:rPr>
              <a:t>you would click on the $300 text under</a:t>
            </a:r>
            <a:r>
              <a:rPr lang="en-US"/>
              <a:t> </a:t>
            </a:r>
          </a:p>
        </p:txBody>
      </p:sp>
      <p:sp>
        <p:nvSpPr>
          <p:cNvPr id="31750" name="Text Box 9"/>
          <p:cNvSpPr txBox="1">
            <a:spLocks noChangeArrowheads="1"/>
          </p:cNvSpPr>
          <p:nvPr/>
        </p:nvSpPr>
        <p:spPr bwMode="auto">
          <a:xfrm>
            <a:off x="190500" y="3703638"/>
            <a:ext cx="6554788" cy="1096962"/>
          </a:xfrm>
          <a:prstGeom prst="rect">
            <a:avLst/>
          </a:prstGeom>
          <a:noFill/>
          <a:ln w="9525">
            <a:noFill/>
            <a:miter lim="800000"/>
            <a:headEnd/>
            <a:tailEnd/>
          </a:ln>
        </p:spPr>
        <p:txBody>
          <a:bodyPr>
            <a:spAutoFit/>
          </a:bodyPr>
          <a:lstStyle/>
          <a:p>
            <a:r>
              <a:rPr lang="en-US" b="1"/>
              <a:t>To tailor this slide, follow these instructions:</a:t>
            </a:r>
            <a:endParaRPr lang="en-US"/>
          </a:p>
          <a:p>
            <a:endParaRPr lang="en-US" sz="600"/>
          </a:p>
          <a:p>
            <a:r>
              <a:rPr lang="en-US"/>
              <a:t>Five different categories are used in the game.  The category names appear at the top of the columns on this slide and on the five associated Question/ Answer slides (one for each dollar value).  Rather than changing all of these separately, you will use the Replace command to change each placeholder category name only once.</a:t>
            </a:r>
            <a:endParaRPr lang="en-US" b="1"/>
          </a:p>
        </p:txBody>
      </p:sp>
      <p:sp>
        <p:nvSpPr>
          <p:cNvPr id="31751" name="Rectangle 10"/>
          <p:cNvSpPr>
            <a:spLocks noChangeArrowheads="1"/>
          </p:cNvSpPr>
          <p:nvPr/>
        </p:nvSpPr>
        <p:spPr bwMode="auto">
          <a:xfrm>
            <a:off x="161925" y="4797425"/>
            <a:ext cx="4616450" cy="2789238"/>
          </a:xfrm>
          <a:prstGeom prst="rect">
            <a:avLst/>
          </a:prstGeom>
          <a:noFill/>
          <a:ln w="9525">
            <a:noFill/>
            <a:miter lim="800000"/>
            <a:headEnd/>
            <a:tailEnd/>
          </a:ln>
        </p:spPr>
        <p:txBody>
          <a:bodyPr/>
          <a:lstStyle/>
          <a:p>
            <a:pPr marL="177800" indent="-177800">
              <a:spcBef>
                <a:spcPct val="30000"/>
              </a:spcBef>
            </a:pPr>
            <a:r>
              <a:rPr lang="en-US">
                <a:cs typeface="Times New Roman" pitchFamily="18" charset="0"/>
              </a:rPr>
              <a:t>1.  Under </a:t>
            </a:r>
            <a:r>
              <a:rPr lang="en-US">
                <a:solidFill>
                  <a:srgbClr val="FF0000"/>
                </a:solidFill>
                <a:cs typeface="Times New Roman" pitchFamily="18" charset="0"/>
              </a:rPr>
              <a:t>Edit</a:t>
            </a:r>
            <a:r>
              <a:rPr lang="en-US">
                <a:cs typeface="Times New Roman" pitchFamily="18" charset="0"/>
              </a:rPr>
              <a:t>, choose </a:t>
            </a:r>
            <a:r>
              <a:rPr lang="en-US">
                <a:solidFill>
                  <a:srgbClr val="FF0000"/>
                </a:solidFill>
                <a:cs typeface="Times New Roman" pitchFamily="18" charset="0"/>
              </a:rPr>
              <a:t>Replace</a:t>
            </a:r>
          </a:p>
          <a:p>
            <a:pPr lvl="1" indent="-165100">
              <a:spcBef>
                <a:spcPct val="30000"/>
              </a:spcBef>
              <a:buFontTx/>
              <a:buChar char="•"/>
            </a:pPr>
            <a:r>
              <a:rPr lang="en-US">
                <a:cs typeface="Times New Roman" pitchFamily="18" charset="0"/>
              </a:rPr>
              <a:t>Type the placeholder name for category 1 as shown in the pop-up at the right.</a:t>
            </a:r>
          </a:p>
          <a:p>
            <a:pPr lvl="1" indent="-165100">
              <a:spcBef>
                <a:spcPct val="30000"/>
              </a:spcBef>
              <a:buFontTx/>
              <a:buChar char="•"/>
            </a:pPr>
            <a:r>
              <a:rPr lang="en-US">
                <a:cs typeface="Times New Roman" pitchFamily="18" charset="0"/>
              </a:rPr>
              <a:t>Type in </a:t>
            </a:r>
            <a:r>
              <a:rPr lang="en-US" u="sng">
                <a:cs typeface="Times New Roman" pitchFamily="18" charset="0"/>
              </a:rPr>
              <a:t>your</a:t>
            </a:r>
            <a:r>
              <a:rPr lang="en-US">
                <a:cs typeface="Times New Roman" pitchFamily="18" charset="0"/>
              </a:rPr>
              <a:t> category name (e.g., Mixed Numbers) under </a:t>
            </a:r>
            <a:r>
              <a:rPr lang="en-US">
                <a:solidFill>
                  <a:srgbClr val="FF0000"/>
                </a:solidFill>
                <a:cs typeface="Times New Roman" pitchFamily="18" charset="0"/>
              </a:rPr>
              <a:t>Replace with:</a:t>
            </a:r>
          </a:p>
          <a:p>
            <a:pPr lvl="1" indent="-165100">
              <a:spcBef>
                <a:spcPct val="30000"/>
              </a:spcBef>
            </a:pPr>
            <a:r>
              <a:rPr lang="en-US">
                <a:solidFill>
                  <a:srgbClr val="FF0000"/>
                </a:solidFill>
                <a:cs typeface="Times New Roman" pitchFamily="18" charset="0"/>
              </a:rPr>
              <a:t>	</a:t>
            </a:r>
            <a:r>
              <a:rPr lang="en-US">
                <a:cs typeface="Times New Roman" pitchFamily="18" charset="0"/>
              </a:rPr>
              <a:t>The Replace pop-up should now look like the one on the right, only with your category name.</a:t>
            </a:r>
            <a:endParaRPr lang="en-US">
              <a:solidFill>
                <a:srgbClr val="FF0000"/>
              </a:solidFill>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Replace All</a:t>
            </a:r>
            <a:r>
              <a:rPr lang="en-US">
                <a:cs typeface="Times New Roman" pitchFamily="18" charset="0"/>
              </a:rPr>
              <a:t> button to make the changes.</a:t>
            </a:r>
          </a:p>
          <a:p>
            <a:pPr lvl="1" indent="-165100">
              <a:spcBef>
                <a:spcPct val="30000"/>
              </a:spcBef>
            </a:pPr>
            <a:r>
              <a:rPr lang="en-US">
                <a:cs typeface="Times New Roman" pitchFamily="18" charset="0"/>
              </a:rPr>
              <a:t>	You will then see this pop-up</a:t>
            </a:r>
          </a:p>
          <a:p>
            <a:pPr lvl="1" indent="-165100">
              <a:spcBef>
                <a:spcPct val="30000"/>
              </a:spcBef>
            </a:pPr>
            <a:endParaRPr lang="en-US" sz="200">
              <a:cs typeface="Times New Roman" pitchFamily="18" charset="0"/>
            </a:endParaRPr>
          </a:p>
          <a:p>
            <a:pPr lvl="1" indent="-165100">
              <a:spcBef>
                <a:spcPct val="30000"/>
              </a:spcBef>
              <a:buFontTx/>
              <a:buChar char="•"/>
            </a:pPr>
            <a:r>
              <a:rPr lang="en-US">
                <a:cs typeface="Times New Roman" pitchFamily="18" charset="0"/>
              </a:rPr>
              <a:t>Click the </a:t>
            </a:r>
            <a:r>
              <a:rPr lang="en-US">
                <a:solidFill>
                  <a:srgbClr val="FF0000"/>
                </a:solidFill>
                <a:cs typeface="Times New Roman" pitchFamily="18" charset="0"/>
              </a:rPr>
              <a:t>OK</a:t>
            </a:r>
            <a:r>
              <a:rPr lang="en-US">
                <a:cs typeface="Times New Roman" pitchFamily="18" charset="0"/>
              </a:rPr>
              <a:t> button.  This replaces the six occurrences of the specified placeholder category name with your category name.  After this, the top of the slide will look like this:</a:t>
            </a:r>
          </a:p>
        </p:txBody>
      </p:sp>
      <p:grpSp>
        <p:nvGrpSpPr>
          <p:cNvPr id="31752" name="Group 11"/>
          <p:cNvGrpSpPr>
            <a:grpSpLocks/>
          </p:cNvGrpSpPr>
          <p:nvPr/>
        </p:nvGrpSpPr>
        <p:grpSpPr bwMode="auto">
          <a:xfrm>
            <a:off x="4719638" y="5032375"/>
            <a:ext cx="2138362" cy="1089025"/>
            <a:chOff x="1851" y="1698"/>
            <a:chExt cx="2058" cy="924"/>
          </a:xfrm>
        </p:grpSpPr>
        <p:pic>
          <p:nvPicPr>
            <p:cNvPr id="31769" name="Picture 12"/>
            <p:cNvPicPr>
              <a:picLocks noChangeAspect="1" noChangeArrowheads="1"/>
            </p:cNvPicPr>
            <p:nvPr/>
          </p:nvPicPr>
          <p:blipFill>
            <a:blip r:embed="rId3"/>
            <a:srcRect/>
            <a:stretch>
              <a:fillRect/>
            </a:stretch>
          </p:blipFill>
          <p:spPr bwMode="auto">
            <a:xfrm>
              <a:off x="1851" y="1698"/>
              <a:ext cx="2058" cy="924"/>
            </a:xfrm>
            <a:prstGeom prst="rect">
              <a:avLst/>
            </a:prstGeom>
            <a:noFill/>
            <a:ln w="9525">
              <a:noFill/>
              <a:miter lim="800000"/>
              <a:headEnd/>
              <a:tailEnd/>
            </a:ln>
          </p:spPr>
        </p:pic>
        <p:sp>
          <p:nvSpPr>
            <p:cNvPr id="31770" name="Oval 13"/>
            <p:cNvSpPr>
              <a:spLocks noChangeArrowheads="1"/>
            </p:cNvSpPr>
            <p:nvPr/>
          </p:nvSpPr>
          <p:spPr bwMode="auto">
            <a:xfrm>
              <a:off x="1860" y="1932"/>
              <a:ext cx="360" cy="186"/>
            </a:xfrm>
            <a:prstGeom prst="ellipse">
              <a:avLst/>
            </a:prstGeom>
            <a:noFill/>
            <a:ln w="19050">
              <a:solidFill>
                <a:srgbClr val="FF0000"/>
              </a:solidFill>
              <a:round/>
              <a:headEnd/>
              <a:tailEnd/>
            </a:ln>
          </p:spPr>
          <p:txBody>
            <a:bodyPr wrap="none" anchor="ctr"/>
            <a:lstStyle/>
            <a:p>
              <a:endParaRPr lang="ru-RU"/>
            </a:p>
          </p:txBody>
        </p:sp>
        <p:sp>
          <p:nvSpPr>
            <p:cNvPr id="31771" name="Oval 14"/>
            <p:cNvSpPr>
              <a:spLocks noChangeArrowheads="1"/>
            </p:cNvSpPr>
            <p:nvPr/>
          </p:nvSpPr>
          <p:spPr bwMode="auto">
            <a:xfrm>
              <a:off x="1860" y="2184"/>
              <a:ext cx="612" cy="168"/>
            </a:xfrm>
            <a:prstGeom prst="ellipse">
              <a:avLst/>
            </a:prstGeom>
            <a:noFill/>
            <a:ln w="19050">
              <a:solidFill>
                <a:srgbClr val="FF0000"/>
              </a:solidFill>
              <a:round/>
              <a:headEnd/>
              <a:tailEnd/>
            </a:ln>
          </p:spPr>
          <p:txBody>
            <a:bodyPr wrap="none" anchor="ctr"/>
            <a:lstStyle/>
            <a:p>
              <a:endParaRPr lang="ru-RU"/>
            </a:p>
          </p:txBody>
        </p:sp>
      </p:grpSp>
      <p:sp>
        <p:nvSpPr>
          <p:cNvPr id="31753" name="Line 16"/>
          <p:cNvSpPr>
            <a:spLocks noChangeShapeType="1"/>
          </p:cNvSpPr>
          <p:nvPr/>
        </p:nvSpPr>
        <p:spPr bwMode="auto">
          <a:xfrm flipV="1">
            <a:off x="1771650" y="5708650"/>
            <a:ext cx="2908300" cy="76200"/>
          </a:xfrm>
          <a:prstGeom prst="line">
            <a:avLst/>
          </a:prstGeom>
          <a:noFill/>
          <a:ln w="9525">
            <a:solidFill>
              <a:srgbClr val="FF0000"/>
            </a:solidFill>
            <a:round/>
            <a:headEnd/>
            <a:tailEnd type="triangle" w="med" len="med"/>
          </a:ln>
        </p:spPr>
        <p:txBody>
          <a:bodyPr/>
          <a:lstStyle/>
          <a:p>
            <a:endParaRPr lang="ru-RU"/>
          </a:p>
        </p:txBody>
      </p:sp>
      <p:sp>
        <p:nvSpPr>
          <p:cNvPr id="31754" name="Line 17"/>
          <p:cNvSpPr>
            <a:spLocks noChangeShapeType="1"/>
          </p:cNvSpPr>
          <p:nvPr/>
        </p:nvSpPr>
        <p:spPr bwMode="auto">
          <a:xfrm>
            <a:off x="2133600" y="5346700"/>
            <a:ext cx="2546350" cy="44450"/>
          </a:xfrm>
          <a:prstGeom prst="line">
            <a:avLst/>
          </a:prstGeom>
          <a:noFill/>
          <a:ln w="9525">
            <a:solidFill>
              <a:srgbClr val="FF0000"/>
            </a:solidFill>
            <a:round/>
            <a:headEnd/>
            <a:tailEnd type="triangle" w="med" len="med"/>
          </a:ln>
        </p:spPr>
        <p:txBody>
          <a:bodyPr/>
          <a:lstStyle/>
          <a:p>
            <a:endParaRPr lang="ru-RU"/>
          </a:p>
        </p:txBody>
      </p:sp>
      <p:pic>
        <p:nvPicPr>
          <p:cNvPr id="31755" name="Picture 19"/>
          <p:cNvPicPr>
            <a:picLocks noChangeAspect="1" noChangeArrowheads="1"/>
          </p:cNvPicPr>
          <p:nvPr/>
        </p:nvPicPr>
        <p:blipFill>
          <a:blip r:embed="rId4"/>
          <a:srcRect/>
          <a:stretch>
            <a:fillRect/>
          </a:stretch>
        </p:blipFill>
        <p:spPr bwMode="auto">
          <a:xfrm>
            <a:off x="4357688" y="6203950"/>
            <a:ext cx="2500312" cy="574675"/>
          </a:xfrm>
          <a:prstGeom prst="rect">
            <a:avLst/>
          </a:prstGeom>
          <a:noFill/>
          <a:ln w="9525">
            <a:noFill/>
            <a:miter lim="800000"/>
            <a:headEnd/>
            <a:tailEnd/>
          </a:ln>
        </p:spPr>
      </p:pic>
      <p:sp>
        <p:nvSpPr>
          <p:cNvPr id="31756" name="Line 20"/>
          <p:cNvSpPr>
            <a:spLocks noChangeShapeType="1"/>
          </p:cNvSpPr>
          <p:nvPr/>
        </p:nvSpPr>
        <p:spPr bwMode="auto">
          <a:xfrm flipV="1">
            <a:off x="2727325" y="6613525"/>
            <a:ext cx="1597025" cy="57150"/>
          </a:xfrm>
          <a:prstGeom prst="line">
            <a:avLst/>
          </a:prstGeom>
          <a:noFill/>
          <a:ln w="9525">
            <a:solidFill>
              <a:srgbClr val="FF0000"/>
            </a:solidFill>
            <a:round/>
            <a:headEnd/>
            <a:tailEnd type="triangle" w="med" len="med"/>
          </a:ln>
        </p:spPr>
        <p:txBody>
          <a:bodyPr/>
          <a:lstStyle/>
          <a:p>
            <a:endParaRPr lang="ru-RU"/>
          </a:p>
        </p:txBody>
      </p:sp>
      <p:sp>
        <p:nvSpPr>
          <p:cNvPr id="31757" name="Rectangle 22"/>
          <p:cNvSpPr>
            <a:spLocks noChangeArrowheads="1"/>
          </p:cNvSpPr>
          <p:nvPr/>
        </p:nvSpPr>
        <p:spPr bwMode="auto">
          <a:xfrm>
            <a:off x="254000" y="2405063"/>
            <a:ext cx="6426200" cy="1187450"/>
          </a:xfrm>
          <a:prstGeom prst="rect">
            <a:avLst/>
          </a:prstGeom>
          <a:noFill/>
          <a:ln w="9525">
            <a:noFill/>
            <a:miter lim="800000"/>
            <a:headEnd/>
            <a:tailEnd/>
          </a:ln>
        </p:spPr>
        <p:txBody>
          <a:bodyPr>
            <a:spAutoFit/>
          </a:bodyPr>
          <a:lstStyle/>
          <a:p>
            <a:r>
              <a:rPr lang="en-US" u="sng">
                <a:solidFill>
                  <a:srgbClr val="FF0000"/>
                </a:solidFill>
              </a:rPr>
              <a:t>the 1st category</a:t>
            </a:r>
            <a:r>
              <a:rPr lang="en-US"/>
              <a:t> (i.e., the 3rd dollar box in column one).  As a result, the corresponding Question/Answer slide will automatically appear.  Once the question, and then the answer, for that slide have been shown, you will click on the arrow in the bottom right of that slide to return to this main slide.  When you return to this slide, the dollar amount for the box you selected will have changed from white to blue to show that that particular question has already been used.  Below, you will see how to tailor the game for your particular categories.</a:t>
            </a:r>
          </a:p>
        </p:txBody>
      </p:sp>
      <p:sp>
        <p:nvSpPr>
          <p:cNvPr id="31758" name="Line 23"/>
          <p:cNvSpPr>
            <a:spLocks noChangeShapeType="1"/>
          </p:cNvSpPr>
          <p:nvPr/>
        </p:nvSpPr>
        <p:spPr bwMode="auto">
          <a:xfrm>
            <a:off x="3149600" y="152400"/>
            <a:ext cx="3552825" cy="0"/>
          </a:xfrm>
          <a:prstGeom prst="line">
            <a:avLst/>
          </a:prstGeom>
          <a:noFill/>
          <a:ln w="9525">
            <a:solidFill>
              <a:schemeClr val="tx1"/>
            </a:solidFill>
            <a:round/>
            <a:headEnd/>
            <a:tailEnd/>
          </a:ln>
        </p:spPr>
        <p:txBody>
          <a:bodyPr/>
          <a:lstStyle/>
          <a:p>
            <a:endParaRPr lang="ru-RU"/>
          </a:p>
        </p:txBody>
      </p:sp>
      <p:sp>
        <p:nvSpPr>
          <p:cNvPr id="31759" name="Line 24"/>
          <p:cNvSpPr>
            <a:spLocks noChangeShapeType="1"/>
          </p:cNvSpPr>
          <p:nvPr/>
        </p:nvSpPr>
        <p:spPr bwMode="auto">
          <a:xfrm>
            <a:off x="3162300" y="152400"/>
            <a:ext cx="0" cy="2197100"/>
          </a:xfrm>
          <a:prstGeom prst="line">
            <a:avLst/>
          </a:prstGeom>
          <a:noFill/>
          <a:ln w="9525">
            <a:solidFill>
              <a:schemeClr val="tx1"/>
            </a:solidFill>
            <a:round/>
            <a:headEnd/>
            <a:tailEnd/>
          </a:ln>
        </p:spPr>
        <p:txBody>
          <a:bodyPr/>
          <a:lstStyle/>
          <a:p>
            <a:endParaRPr lang="ru-RU"/>
          </a:p>
        </p:txBody>
      </p:sp>
      <p:sp>
        <p:nvSpPr>
          <p:cNvPr id="31760" name="Line 25"/>
          <p:cNvSpPr>
            <a:spLocks noChangeShapeType="1"/>
          </p:cNvSpPr>
          <p:nvPr/>
        </p:nvSpPr>
        <p:spPr bwMode="auto">
          <a:xfrm flipH="1">
            <a:off x="282575" y="2349500"/>
            <a:ext cx="2879725" cy="0"/>
          </a:xfrm>
          <a:prstGeom prst="line">
            <a:avLst/>
          </a:prstGeom>
          <a:noFill/>
          <a:ln w="9525">
            <a:solidFill>
              <a:schemeClr val="tx1"/>
            </a:solidFill>
            <a:round/>
            <a:headEnd/>
            <a:tailEnd/>
          </a:ln>
        </p:spPr>
        <p:txBody>
          <a:bodyPr/>
          <a:lstStyle/>
          <a:p>
            <a:endParaRPr lang="ru-RU"/>
          </a:p>
        </p:txBody>
      </p:sp>
      <p:sp>
        <p:nvSpPr>
          <p:cNvPr id="31761" name="Line 26"/>
          <p:cNvSpPr>
            <a:spLocks noChangeShapeType="1"/>
          </p:cNvSpPr>
          <p:nvPr/>
        </p:nvSpPr>
        <p:spPr bwMode="auto">
          <a:xfrm>
            <a:off x="276225" y="2343150"/>
            <a:ext cx="0" cy="1266825"/>
          </a:xfrm>
          <a:prstGeom prst="line">
            <a:avLst/>
          </a:prstGeom>
          <a:noFill/>
          <a:ln w="9525">
            <a:solidFill>
              <a:schemeClr val="tx1"/>
            </a:solidFill>
            <a:round/>
            <a:headEnd/>
            <a:tailEnd/>
          </a:ln>
        </p:spPr>
        <p:txBody>
          <a:bodyPr/>
          <a:lstStyle/>
          <a:p>
            <a:endParaRPr lang="ru-RU"/>
          </a:p>
        </p:txBody>
      </p:sp>
      <p:sp>
        <p:nvSpPr>
          <p:cNvPr id="31762" name="Line 27"/>
          <p:cNvSpPr>
            <a:spLocks noChangeShapeType="1"/>
          </p:cNvSpPr>
          <p:nvPr/>
        </p:nvSpPr>
        <p:spPr bwMode="auto">
          <a:xfrm>
            <a:off x="276225" y="3629025"/>
            <a:ext cx="6429375" cy="0"/>
          </a:xfrm>
          <a:prstGeom prst="line">
            <a:avLst/>
          </a:prstGeom>
          <a:noFill/>
          <a:ln w="9525">
            <a:solidFill>
              <a:schemeClr val="tx1"/>
            </a:solidFill>
            <a:round/>
            <a:headEnd/>
            <a:tailEnd/>
          </a:ln>
        </p:spPr>
        <p:txBody>
          <a:bodyPr/>
          <a:lstStyle/>
          <a:p>
            <a:endParaRPr lang="ru-RU"/>
          </a:p>
        </p:txBody>
      </p:sp>
      <p:sp>
        <p:nvSpPr>
          <p:cNvPr id="31763" name="Line 28"/>
          <p:cNvSpPr>
            <a:spLocks noChangeShapeType="1"/>
          </p:cNvSpPr>
          <p:nvPr/>
        </p:nvSpPr>
        <p:spPr bwMode="auto">
          <a:xfrm>
            <a:off x="6705600" y="152400"/>
            <a:ext cx="0" cy="3467100"/>
          </a:xfrm>
          <a:prstGeom prst="line">
            <a:avLst/>
          </a:prstGeom>
          <a:noFill/>
          <a:ln w="9525">
            <a:solidFill>
              <a:schemeClr val="tx1"/>
            </a:solidFill>
            <a:round/>
            <a:headEnd/>
            <a:tailEnd/>
          </a:ln>
        </p:spPr>
        <p:txBody>
          <a:bodyPr/>
          <a:lstStyle/>
          <a:p>
            <a:endParaRPr lang="ru-RU"/>
          </a:p>
        </p:txBody>
      </p:sp>
      <p:pic>
        <p:nvPicPr>
          <p:cNvPr id="31764" name="Picture 30"/>
          <p:cNvPicPr>
            <a:picLocks noChangeAspect="1" noChangeArrowheads="1"/>
          </p:cNvPicPr>
          <p:nvPr/>
        </p:nvPicPr>
        <p:blipFill>
          <a:blip r:embed="rId5"/>
          <a:srcRect/>
          <a:stretch>
            <a:fillRect/>
          </a:stretch>
        </p:blipFill>
        <p:spPr bwMode="auto">
          <a:xfrm>
            <a:off x="1190625" y="7497763"/>
            <a:ext cx="1704975" cy="419100"/>
          </a:xfrm>
          <a:prstGeom prst="rect">
            <a:avLst/>
          </a:prstGeom>
          <a:noFill/>
          <a:ln w="9525">
            <a:noFill/>
            <a:miter lim="800000"/>
            <a:headEnd/>
            <a:tailEnd/>
          </a:ln>
        </p:spPr>
      </p:pic>
      <p:sp>
        <p:nvSpPr>
          <p:cNvPr id="31765" name="Text Box 31"/>
          <p:cNvSpPr txBox="1">
            <a:spLocks noChangeArrowheads="1"/>
          </p:cNvSpPr>
          <p:nvPr/>
        </p:nvSpPr>
        <p:spPr bwMode="auto">
          <a:xfrm>
            <a:off x="3111500" y="7421563"/>
            <a:ext cx="3746500" cy="822325"/>
          </a:xfrm>
          <a:prstGeom prst="rect">
            <a:avLst/>
          </a:prstGeom>
          <a:noFill/>
          <a:ln w="9525">
            <a:noFill/>
            <a:miter lim="800000"/>
            <a:headEnd/>
            <a:tailEnd/>
          </a:ln>
        </p:spPr>
        <p:txBody>
          <a:bodyPr>
            <a:spAutoFit/>
          </a:bodyPr>
          <a:lstStyle/>
          <a:p>
            <a:r>
              <a:rPr lang="en-US"/>
              <a:t>Notice that in this case, “Mixed Numbers” doesn’t fit on the line.  To fix this, simply click on the text right  before the “N” and press Backspace followed by Enter.  Now it’s on two lines:</a:t>
            </a:r>
          </a:p>
        </p:txBody>
      </p:sp>
      <p:pic>
        <p:nvPicPr>
          <p:cNvPr id="31766" name="Picture 32"/>
          <p:cNvPicPr>
            <a:picLocks noChangeAspect="1" noChangeArrowheads="1"/>
          </p:cNvPicPr>
          <p:nvPr/>
        </p:nvPicPr>
        <p:blipFill>
          <a:blip r:embed="rId6"/>
          <a:srcRect l="2907" t="375" r="57570" b="85510"/>
          <a:stretch>
            <a:fillRect/>
          </a:stretch>
        </p:blipFill>
        <p:spPr bwMode="auto">
          <a:xfrm>
            <a:off x="5249863" y="8089900"/>
            <a:ext cx="1473200" cy="395288"/>
          </a:xfrm>
          <a:prstGeom prst="rect">
            <a:avLst/>
          </a:prstGeom>
          <a:noFill/>
          <a:ln w="9525">
            <a:noFill/>
            <a:miter lim="800000"/>
            <a:headEnd/>
            <a:tailEnd/>
          </a:ln>
        </p:spPr>
      </p:pic>
      <p:pic>
        <p:nvPicPr>
          <p:cNvPr id="31767" name="Picture 33"/>
          <p:cNvPicPr>
            <a:picLocks noChangeAspect="1" noChangeArrowheads="1"/>
          </p:cNvPicPr>
          <p:nvPr/>
        </p:nvPicPr>
        <p:blipFill>
          <a:blip r:embed="rId6"/>
          <a:srcRect l="22583" t="375" r="3651" b="86191"/>
          <a:stretch>
            <a:fillRect/>
          </a:stretch>
        </p:blipFill>
        <p:spPr bwMode="auto">
          <a:xfrm>
            <a:off x="1916113" y="8623300"/>
            <a:ext cx="2749550" cy="376238"/>
          </a:xfrm>
          <a:prstGeom prst="rect">
            <a:avLst/>
          </a:prstGeom>
          <a:noFill/>
          <a:ln w="9525">
            <a:noFill/>
            <a:miter lim="800000"/>
            <a:headEnd/>
            <a:tailEnd/>
          </a:ln>
        </p:spPr>
      </p:pic>
      <p:sp>
        <p:nvSpPr>
          <p:cNvPr id="31768" name="Line 34"/>
          <p:cNvSpPr>
            <a:spLocks noChangeShapeType="1"/>
          </p:cNvSpPr>
          <p:nvPr/>
        </p:nvSpPr>
        <p:spPr bwMode="auto">
          <a:xfrm flipH="1" flipV="1">
            <a:off x="774700" y="1473200"/>
            <a:ext cx="3175000" cy="825500"/>
          </a:xfrm>
          <a:prstGeom prst="line">
            <a:avLst/>
          </a:prstGeom>
          <a:noFill/>
          <a:ln w="9525">
            <a:solidFill>
              <a:srgbClr val="FF0000"/>
            </a:solidFill>
            <a:round/>
            <a:headEnd/>
            <a:tailEnd type="triangle" w="med" len="med"/>
          </a:ln>
        </p:spPr>
        <p:txBody>
          <a:bodyPr/>
          <a:lstStyle/>
          <a:p>
            <a:endParaRPr lang="ru-RU"/>
          </a:p>
        </p:txBody>
      </p:sp>
    </p:spTree>
    <p:extLst>
      <p:ext uri="{BB962C8B-B14F-4D97-AF65-F5344CB8AC3E}">
        <p14:creationId xmlns:p14="http://schemas.microsoft.com/office/powerpoint/2010/main" val="12519763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3D0E548C-3405-411F-A9EE-FE9DAA1FC560}" type="slidenum">
              <a:rPr lang="en-US"/>
              <a:pPr/>
              <a:t>20</a:t>
            </a:fld>
            <a:endParaRPr lang="en-US"/>
          </a:p>
        </p:txBody>
      </p:sp>
      <p:sp>
        <p:nvSpPr>
          <p:cNvPr id="50179" name="Rectangle 2"/>
          <p:cNvSpPr>
            <a:spLocks noGrp="1" noRot="1" noChangeAspect="1" noChangeArrowheads="1" noTextEdit="1"/>
          </p:cNvSpPr>
          <p:nvPr>
            <p:ph type="sldImg"/>
          </p:nvPr>
        </p:nvSpPr>
        <p:spPr>
          <a:ln/>
        </p:spPr>
      </p:sp>
      <p:sp>
        <p:nvSpPr>
          <p:cNvPr id="50180"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018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8373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02D4D9BC-58D4-410F-BB0B-FBEDC97B7881}" type="slidenum">
              <a:rPr lang="en-US"/>
              <a:pPr/>
              <a:t>21</a:t>
            </a:fld>
            <a:endParaRPr lang="en-US"/>
          </a:p>
        </p:txBody>
      </p:sp>
      <p:sp>
        <p:nvSpPr>
          <p:cNvPr id="51203" name="Rectangle 2"/>
          <p:cNvSpPr>
            <a:spLocks noGrp="1" noRot="1" noChangeAspect="1" noChangeArrowheads="1" noTextEdit="1"/>
          </p:cNvSpPr>
          <p:nvPr>
            <p:ph type="sldImg"/>
          </p:nvPr>
        </p:nvSpPr>
        <p:spPr>
          <a:ln/>
        </p:spPr>
      </p:sp>
      <p:sp>
        <p:nvSpPr>
          <p:cNvPr id="51204"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120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8968725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2BE1063-86DD-4AA9-8D8A-2597231A6DF6}" type="slidenum">
              <a:rPr lang="en-US"/>
              <a:pPr/>
              <a:t>22</a:t>
            </a:fld>
            <a:endParaRPr lang="en-US"/>
          </a:p>
        </p:txBody>
      </p:sp>
      <p:sp>
        <p:nvSpPr>
          <p:cNvPr id="52227" name="Rectangle 2"/>
          <p:cNvSpPr>
            <a:spLocks noGrp="1" noRot="1" noChangeAspect="1" noChangeArrowheads="1" noTextEdit="1"/>
          </p:cNvSpPr>
          <p:nvPr>
            <p:ph type="sldImg"/>
          </p:nvPr>
        </p:nvSpPr>
        <p:spPr>
          <a:ln/>
        </p:spPr>
      </p:sp>
      <p:sp>
        <p:nvSpPr>
          <p:cNvPr id="52228" name="Rectangle 8"/>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2229" name="Picture 9"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341025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F2FD0D6-7F76-4487-92E8-8D50F25B113D}" type="slidenum">
              <a:rPr lang="en-US"/>
              <a:pPr/>
              <a:t>23</a:t>
            </a:fld>
            <a:endParaRPr lang="en-US"/>
          </a:p>
        </p:txBody>
      </p:sp>
      <p:sp>
        <p:nvSpPr>
          <p:cNvPr id="53251" name="Rectangle 2"/>
          <p:cNvSpPr>
            <a:spLocks noGrp="1" noRot="1" noChangeAspect="1" noChangeArrowheads="1" noTextEdit="1"/>
          </p:cNvSpPr>
          <p:nvPr>
            <p:ph type="sldImg"/>
          </p:nvPr>
        </p:nvSpPr>
        <p:spPr>
          <a:ln/>
        </p:spPr>
      </p:sp>
      <p:sp>
        <p:nvSpPr>
          <p:cNvPr id="53252" name="Rectangle 6"/>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3253" name="Picture 7"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7567443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D94A1229-2CA6-4889-918D-A7A6B97FD13C}" type="slidenum">
              <a:rPr lang="en-US"/>
              <a:pPr/>
              <a:t>24</a:t>
            </a:fld>
            <a:endParaRPr lang="en-US"/>
          </a:p>
        </p:txBody>
      </p:sp>
      <p:sp>
        <p:nvSpPr>
          <p:cNvPr id="57347" name="Rectangle 2"/>
          <p:cNvSpPr>
            <a:spLocks noGrp="1" noRot="1" noChangeAspect="1" noChangeArrowheads="1" noTextEdit="1"/>
          </p:cNvSpPr>
          <p:nvPr>
            <p:ph type="sldImg"/>
          </p:nvPr>
        </p:nvSpPr>
        <p:spPr>
          <a:ln/>
        </p:spPr>
      </p:sp>
      <p:sp>
        <p:nvSpPr>
          <p:cNvPr id="57348"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7349"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5704166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7BFFBEF1-2846-435D-B55E-140AD32E70E7}" type="slidenum">
              <a:rPr lang="en-US"/>
              <a:pPr/>
              <a:t>25</a:t>
            </a:fld>
            <a:endParaRPr lang="en-US"/>
          </a:p>
        </p:txBody>
      </p:sp>
      <p:sp>
        <p:nvSpPr>
          <p:cNvPr id="54275" name="Rectangle 2"/>
          <p:cNvSpPr>
            <a:spLocks noGrp="1" noRot="1" noChangeAspect="1" noChangeArrowheads="1" noTextEdit="1"/>
          </p:cNvSpPr>
          <p:nvPr>
            <p:ph type="sldImg"/>
          </p:nvPr>
        </p:nvSpPr>
        <p:spPr>
          <a:ln/>
        </p:spPr>
      </p:sp>
      <p:sp>
        <p:nvSpPr>
          <p:cNvPr id="54276"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427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8882277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C65F90B-690C-49DB-8D2B-6217CF7A68DF}" type="slidenum">
              <a:rPr lang="en-US"/>
              <a:pPr/>
              <a:t>26</a:t>
            </a:fld>
            <a:endParaRPr lang="en-US"/>
          </a:p>
        </p:txBody>
      </p:sp>
      <p:sp>
        <p:nvSpPr>
          <p:cNvPr id="56323" name="Rectangle 2"/>
          <p:cNvSpPr>
            <a:spLocks noGrp="1" noRot="1" noChangeAspect="1" noChangeArrowheads="1" noTextEdit="1"/>
          </p:cNvSpPr>
          <p:nvPr>
            <p:ph type="sldImg"/>
          </p:nvPr>
        </p:nvSpPr>
        <p:spPr>
          <a:ln/>
        </p:spPr>
      </p:sp>
      <p:sp>
        <p:nvSpPr>
          <p:cNvPr id="56324"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6325"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6246444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E646E798-16CE-416D-A55F-896EE2ECE78B}" type="slidenum">
              <a:rPr lang="en-US"/>
              <a:pPr/>
              <a:t>27</a:t>
            </a:fld>
            <a:endParaRPr lang="en-US"/>
          </a:p>
        </p:txBody>
      </p:sp>
      <p:sp>
        <p:nvSpPr>
          <p:cNvPr id="55299" name="Rectangle 2"/>
          <p:cNvSpPr>
            <a:spLocks noGrp="1" noRot="1" noChangeAspect="1" noChangeArrowheads="1" noTextEdit="1"/>
          </p:cNvSpPr>
          <p:nvPr>
            <p:ph type="sldImg"/>
          </p:nvPr>
        </p:nvSpPr>
        <p:spPr>
          <a:ln/>
        </p:spPr>
      </p:sp>
      <p:sp>
        <p:nvSpPr>
          <p:cNvPr id="55300"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55301"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494853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1D9A02B-C0A0-4292-8222-7125C2D12F7C}" type="slidenum">
              <a:rPr lang="en-US"/>
              <a:pPr/>
              <a:t>3</a:t>
            </a:fld>
            <a:endParaRPr lang="en-US"/>
          </a:p>
        </p:txBody>
      </p:sp>
      <p:sp>
        <p:nvSpPr>
          <p:cNvPr id="32771" name="Rectangle 2"/>
          <p:cNvSpPr>
            <a:spLocks noGrp="1" noRot="1" noChangeAspect="1" noChangeArrowheads="1" noTextEdit="1"/>
          </p:cNvSpPr>
          <p:nvPr>
            <p:ph type="sldImg"/>
          </p:nvPr>
        </p:nvSpPr>
        <p:spPr>
          <a:xfrm>
            <a:off x="254000" y="209550"/>
            <a:ext cx="2714625" cy="2036763"/>
          </a:xfrm>
          <a:ln/>
        </p:spPr>
      </p:sp>
      <p:sp>
        <p:nvSpPr>
          <p:cNvPr id="32772" name="Text Box 5"/>
          <p:cNvSpPr txBox="1">
            <a:spLocks noChangeArrowheads="1"/>
          </p:cNvSpPr>
          <p:nvPr/>
        </p:nvSpPr>
        <p:spPr bwMode="auto">
          <a:xfrm>
            <a:off x="3116263" y="165100"/>
            <a:ext cx="3646487" cy="2222500"/>
          </a:xfrm>
          <a:prstGeom prst="rect">
            <a:avLst/>
          </a:prstGeom>
          <a:noFill/>
          <a:ln w="9525">
            <a:noFill/>
            <a:miter lim="800000"/>
            <a:headEnd/>
            <a:tailEnd/>
          </a:ln>
        </p:spPr>
        <p:txBody>
          <a:bodyPr>
            <a:spAutoFit/>
          </a:bodyPr>
          <a:lstStyle/>
          <a:p>
            <a:r>
              <a:rPr lang="en-US" sz="1400" b="1"/>
              <a:t>Slide 3-Question/Answer (Cat1, $100)</a:t>
            </a:r>
          </a:p>
          <a:p>
            <a:r>
              <a:rPr lang="en-US"/>
              <a:t>This slide is the first Question/Answer slide.  It corresponds to Category 1 for $100.  Once you have followed the instructions on Slide 2 to replace category name placeholders with your actual categories, the text “Cat1” on this slide will be replaced with </a:t>
            </a:r>
            <a:r>
              <a:rPr lang="en-US" u="sng"/>
              <a:t>your</a:t>
            </a:r>
            <a:r>
              <a:rPr lang="en-US"/>
              <a:t> 1</a:t>
            </a:r>
            <a:r>
              <a:rPr lang="en-US" baseline="30000"/>
              <a:t>st</a:t>
            </a:r>
            <a:r>
              <a:rPr lang="en-US"/>
              <a:t> category name.</a:t>
            </a:r>
          </a:p>
          <a:p>
            <a:endParaRPr lang="en-US" sz="600"/>
          </a:p>
          <a:p>
            <a:r>
              <a:rPr lang="en-US"/>
              <a:t>When you click on Category 1 for $100 on the main slide, this slide opens automatically, with the Question appearing at the top.  (Note: On TV Jeopardy, the contestant is actually shown an</a:t>
            </a:r>
          </a:p>
        </p:txBody>
      </p:sp>
      <p:sp>
        <p:nvSpPr>
          <p:cNvPr id="32773" name="Line 6"/>
          <p:cNvSpPr>
            <a:spLocks noChangeShapeType="1"/>
          </p:cNvSpPr>
          <p:nvPr/>
        </p:nvSpPr>
        <p:spPr bwMode="auto">
          <a:xfrm>
            <a:off x="3149600" y="152400"/>
            <a:ext cx="3552825" cy="0"/>
          </a:xfrm>
          <a:prstGeom prst="line">
            <a:avLst/>
          </a:prstGeom>
          <a:noFill/>
          <a:ln w="9525">
            <a:solidFill>
              <a:schemeClr val="tx1"/>
            </a:solidFill>
            <a:round/>
            <a:headEnd/>
            <a:tailEnd/>
          </a:ln>
        </p:spPr>
        <p:txBody>
          <a:bodyPr/>
          <a:lstStyle/>
          <a:p>
            <a:endParaRPr lang="ru-RU"/>
          </a:p>
        </p:txBody>
      </p:sp>
      <p:sp>
        <p:nvSpPr>
          <p:cNvPr id="32774" name="Line 7"/>
          <p:cNvSpPr>
            <a:spLocks noChangeShapeType="1"/>
          </p:cNvSpPr>
          <p:nvPr/>
        </p:nvSpPr>
        <p:spPr bwMode="auto">
          <a:xfrm>
            <a:off x="3162300" y="152400"/>
            <a:ext cx="0" cy="2197100"/>
          </a:xfrm>
          <a:prstGeom prst="line">
            <a:avLst/>
          </a:prstGeom>
          <a:noFill/>
          <a:ln w="9525">
            <a:solidFill>
              <a:schemeClr val="tx1"/>
            </a:solidFill>
            <a:round/>
            <a:headEnd/>
            <a:tailEnd/>
          </a:ln>
        </p:spPr>
        <p:txBody>
          <a:bodyPr/>
          <a:lstStyle/>
          <a:p>
            <a:endParaRPr lang="ru-RU"/>
          </a:p>
        </p:txBody>
      </p:sp>
      <p:sp>
        <p:nvSpPr>
          <p:cNvPr id="32775" name="Line 8"/>
          <p:cNvSpPr>
            <a:spLocks noChangeShapeType="1"/>
          </p:cNvSpPr>
          <p:nvPr/>
        </p:nvSpPr>
        <p:spPr bwMode="auto">
          <a:xfrm flipH="1">
            <a:off x="282575" y="2349500"/>
            <a:ext cx="2879725" cy="0"/>
          </a:xfrm>
          <a:prstGeom prst="line">
            <a:avLst/>
          </a:prstGeom>
          <a:noFill/>
          <a:ln w="9525">
            <a:solidFill>
              <a:schemeClr val="tx1"/>
            </a:solidFill>
            <a:round/>
            <a:headEnd/>
            <a:tailEnd/>
          </a:ln>
        </p:spPr>
        <p:txBody>
          <a:bodyPr/>
          <a:lstStyle/>
          <a:p>
            <a:endParaRPr lang="ru-RU"/>
          </a:p>
        </p:txBody>
      </p:sp>
      <p:sp>
        <p:nvSpPr>
          <p:cNvPr id="32776" name="Line 9"/>
          <p:cNvSpPr>
            <a:spLocks noChangeShapeType="1"/>
          </p:cNvSpPr>
          <p:nvPr/>
        </p:nvSpPr>
        <p:spPr bwMode="auto">
          <a:xfrm>
            <a:off x="276225" y="2336800"/>
            <a:ext cx="0" cy="2854325"/>
          </a:xfrm>
          <a:prstGeom prst="line">
            <a:avLst/>
          </a:prstGeom>
          <a:noFill/>
          <a:ln w="9525">
            <a:solidFill>
              <a:schemeClr val="tx1"/>
            </a:solidFill>
            <a:round/>
            <a:headEnd/>
            <a:tailEnd/>
          </a:ln>
        </p:spPr>
        <p:txBody>
          <a:bodyPr/>
          <a:lstStyle/>
          <a:p>
            <a:endParaRPr lang="ru-RU"/>
          </a:p>
        </p:txBody>
      </p:sp>
      <p:sp>
        <p:nvSpPr>
          <p:cNvPr id="32777" name="Line 10"/>
          <p:cNvSpPr>
            <a:spLocks noChangeShapeType="1"/>
          </p:cNvSpPr>
          <p:nvPr/>
        </p:nvSpPr>
        <p:spPr bwMode="auto">
          <a:xfrm>
            <a:off x="276225" y="5200650"/>
            <a:ext cx="6429375" cy="0"/>
          </a:xfrm>
          <a:prstGeom prst="line">
            <a:avLst/>
          </a:prstGeom>
          <a:noFill/>
          <a:ln w="9525">
            <a:solidFill>
              <a:schemeClr val="tx1"/>
            </a:solidFill>
            <a:round/>
            <a:headEnd/>
            <a:tailEnd/>
          </a:ln>
        </p:spPr>
        <p:txBody>
          <a:bodyPr/>
          <a:lstStyle/>
          <a:p>
            <a:endParaRPr lang="ru-RU"/>
          </a:p>
        </p:txBody>
      </p:sp>
      <p:sp>
        <p:nvSpPr>
          <p:cNvPr id="32778" name="Line 11"/>
          <p:cNvSpPr>
            <a:spLocks noChangeShapeType="1"/>
          </p:cNvSpPr>
          <p:nvPr/>
        </p:nvSpPr>
        <p:spPr bwMode="auto">
          <a:xfrm flipH="1">
            <a:off x="6686550" y="155575"/>
            <a:ext cx="28575" cy="5035550"/>
          </a:xfrm>
          <a:prstGeom prst="line">
            <a:avLst/>
          </a:prstGeom>
          <a:noFill/>
          <a:ln w="9525">
            <a:solidFill>
              <a:schemeClr val="tx1"/>
            </a:solidFill>
            <a:round/>
            <a:headEnd/>
            <a:tailEnd/>
          </a:ln>
        </p:spPr>
        <p:txBody>
          <a:bodyPr/>
          <a:lstStyle/>
          <a:p>
            <a:endParaRPr lang="ru-RU"/>
          </a:p>
        </p:txBody>
      </p:sp>
      <p:sp>
        <p:nvSpPr>
          <p:cNvPr id="32779" name="Text Box 12"/>
          <p:cNvSpPr txBox="1">
            <a:spLocks noChangeArrowheads="1"/>
          </p:cNvSpPr>
          <p:nvPr/>
        </p:nvSpPr>
        <p:spPr bwMode="auto">
          <a:xfrm>
            <a:off x="279400" y="2338388"/>
            <a:ext cx="6342063" cy="2832100"/>
          </a:xfrm>
          <a:prstGeom prst="rect">
            <a:avLst/>
          </a:prstGeom>
          <a:noFill/>
          <a:ln w="9525">
            <a:noFill/>
            <a:miter lim="800000"/>
            <a:headEnd/>
            <a:tailEnd/>
          </a:ln>
        </p:spPr>
        <p:txBody>
          <a:bodyPr>
            <a:spAutoFit/>
          </a:bodyPr>
          <a:lstStyle/>
          <a:p>
            <a:r>
              <a:rPr lang="en-US"/>
              <a:t>answer and is asked to offer a related question.  Since this concept is sometimes difficult to understand and implement, this PowerPoint version shows a question followed by the corresponding answer.)  </a:t>
            </a:r>
          </a:p>
          <a:p>
            <a:endParaRPr lang="en-US" sz="600"/>
          </a:p>
          <a:p>
            <a:r>
              <a:rPr lang="en-US"/>
              <a:t>One way to play the game in class is to set up three teams.  For each round, have one person from each team stand up as contestants.  Have one pick the category and dollar value; click on that box and then ready the question that appears.  Call on the first contestant that raises his or her hand for the answer.  If they are correct, their team gets corresponding points or dollars (e.g., 1 point for each $100).  If the first contestant misses the question or does not answer quickly enough, his or her team loses the corresponding points.  Then, offer the question to the remaining two contestants in order of their raised hands.  After the question has been answered correctly, or after all three contestants miss it, or after no contestant wants to try, return to the main slide by clicking on the yellow arrow.  The current contestants then sit down, and the game moves to the next round.</a:t>
            </a:r>
          </a:p>
          <a:p>
            <a:endParaRPr lang="en-US" sz="600"/>
          </a:p>
          <a:p>
            <a:r>
              <a:rPr lang="en-US"/>
              <a:t>Note that this Jeopardy game does not have a Double Jeopardy question.</a:t>
            </a:r>
          </a:p>
        </p:txBody>
      </p:sp>
      <p:sp>
        <p:nvSpPr>
          <p:cNvPr id="32780" name="Text Box 13"/>
          <p:cNvSpPr txBox="1">
            <a:spLocks noChangeArrowheads="1"/>
          </p:cNvSpPr>
          <p:nvPr/>
        </p:nvSpPr>
        <p:spPr bwMode="auto">
          <a:xfrm>
            <a:off x="190500" y="5227638"/>
            <a:ext cx="6554788" cy="914400"/>
          </a:xfrm>
          <a:prstGeom prst="rect">
            <a:avLst/>
          </a:prstGeom>
          <a:noFill/>
          <a:ln w="9525">
            <a:noFill/>
            <a:miter lim="800000"/>
            <a:headEnd/>
            <a:tailEnd/>
          </a:ln>
        </p:spPr>
        <p:txBody>
          <a:bodyPr>
            <a:spAutoFit/>
          </a:bodyPr>
          <a:lstStyle/>
          <a:p>
            <a:r>
              <a:rPr lang="en-US" b="1"/>
              <a:t>To tailor this slide, follow these instructions:</a:t>
            </a:r>
            <a:endParaRPr lang="en-US"/>
          </a:p>
          <a:p>
            <a:endParaRPr lang="en-US" sz="600"/>
          </a:p>
          <a:p>
            <a:r>
              <a:rPr lang="en-US"/>
              <a:t>You are now ready to put in your questions and answers, but you might want to go ahead and save this file first, using </a:t>
            </a:r>
            <a:r>
              <a:rPr lang="en-US">
                <a:solidFill>
                  <a:srgbClr val="FF0000"/>
                </a:solidFill>
              </a:rPr>
              <a:t>Save As</a:t>
            </a:r>
            <a:r>
              <a:rPr lang="en-US"/>
              <a:t> and giving it a new name—one that makes sense for this particular Jeopardy game (e.g., </a:t>
            </a:r>
            <a:r>
              <a:rPr lang="en-US">
                <a:solidFill>
                  <a:srgbClr val="FF0000"/>
                </a:solidFill>
              </a:rPr>
              <a:t>Fractions Jeopardy</a:t>
            </a:r>
            <a:r>
              <a:rPr lang="en-US"/>
              <a:t>).</a:t>
            </a:r>
          </a:p>
        </p:txBody>
      </p:sp>
      <p:sp>
        <p:nvSpPr>
          <p:cNvPr id="32781" name="Rectangle 15"/>
          <p:cNvSpPr>
            <a:spLocks noChangeArrowheads="1"/>
          </p:cNvSpPr>
          <p:nvPr/>
        </p:nvSpPr>
        <p:spPr bwMode="auto">
          <a:xfrm>
            <a:off x="355600" y="6092825"/>
            <a:ext cx="6394450" cy="2014538"/>
          </a:xfrm>
          <a:prstGeom prst="rect">
            <a:avLst/>
          </a:prstGeom>
          <a:noFill/>
          <a:ln w="9525">
            <a:noFill/>
            <a:miter lim="800000"/>
            <a:headEnd/>
            <a:tailEnd/>
          </a:ln>
        </p:spPr>
        <p:txBody>
          <a:bodyPr/>
          <a:lstStyle/>
          <a:p>
            <a:pPr marL="228600" indent="-228600">
              <a:spcBef>
                <a:spcPct val="30000"/>
              </a:spcBef>
              <a:buFontTx/>
              <a:buAutoNum type="arabicPeriod"/>
            </a:pPr>
            <a:r>
              <a:rPr lang="en-US">
                <a:cs typeface="Times New Roman" pitchFamily="18" charset="0"/>
              </a:rPr>
              <a:t>If your Question is short, simply double click on the word “Question” and type in your specific question (e.g., “50% of 150” or “Capitol of France”).  If the text you enter will not fit on one line, there’s room for two lines at this font size.  If you need more room, reduce the font size by triple clicking on the text and using the Font Size selector in the toolbar.  In some cases, your question may need a drawn figure or graphic.  You can use PowerPoint features to draw the figure you need or to insert graphics.  A few examples are show below.</a:t>
            </a:r>
          </a:p>
          <a:p>
            <a:pPr marL="228600" indent="-228600">
              <a:spcBef>
                <a:spcPct val="30000"/>
              </a:spcBef>
              <a:buFontTx/>
              <a:buAutoNum type="arabicPeriod"/>
            </a:pPr>
            <a:r>
              <a:rPr lang="en-US">
                <a:cs typeface="Times New Roman" pitchFamily="18" charset="0"/>
              </a:rPr>
              <a:t>Double click on the word “Answer” and type in your answer in the same way.</a:t>
            </a:r>
          </a:p>
          <a:p>
            <a:pPr marL="228600" indent="-228600">
              <a:spcBef>
                <a:spcPct val="30000"/>
              </a:spcBef>
              <a:buFontTx/>
              <a:buAutoNum type="arabicPeriod"/>
            </a:pPr>
            <a:r>
              <a:rPr lang="en-US">
                <a:cs typeface="Times New Roman" pitchFamily="18" charset="0"/>
              </a:rPr>
              <a:t>Do the same steps to tailor the remaining Question/Answer slides, remembering to make questions of higher dollar value more difficult.  </a:t>
            </a:r>
            <a:r>
              <a:rPr lang="en-US" b="1">
                <a:cs typeface="Times New Roman" pitchFamily="18" charset="0"/>
              </a:rPr>
              <a:t>Also remember to save your work.</a:t>
            </a:r>
          </a:p>
          <a:p>
            <a:pPr marL="228600" indent="-228600">
              <a:spcBef>
                <a:spcPct val="30000"/>
              </a:spcBef>
              <a:buFontTx/>
              <a:buAutoNum type="arabicPeriod"/>
            </a:pPr>
            <a:endParaRPr lang="en-US" b="1">
              <a:solidFill>
                <a:srgbClr val="FF0000"/>
              </a:solidFill>
              <a:cs typeface="Times New Roman" pitchFamily="18" charset="0"/>
            </a:endParaRPr>
          </a:p>
        </p:txBody>
      </p:sp>
      <p:sp>
        <p:nvSpPr>
          <p:cNvPr id="32782" name="Text Box 16"/>
          <p:cNvSpPr txBox="1">
            <a:spLocks noChangeArrowheads="1"/>
          </p:cNvSpPr>
          <p:nvPr/>
        </p:nvSpPr>
        <p:spPr bwMode="auto">
          <a:xfrm>
            <a:off x="190500" y="8148638"/>
            <a:ext cx="1649413" cy="274637"/>
          </a:xfrm>
          <a:prstGeom prst="rect">
            <a:avLst/>
          </a:prstGeom>
          <a:noFill/>
          <a:ln w="9525">
            <a:noFill/>
            <a:miter lim="800000"/>
            <a:headEnd/>
            <a:tailEnd/>
          </a:ln>
        </p:spPr>
        <p:txBody>
          <a:bodyPr wrap="none">
            <a:spAutoFit/>
          </a:bodyPr>
          <a:lstStyle/>
          <a:p>
            <a:r>
              <a:rPr lang="en-US" b="1"/>
              <a:t>Example Questions:</a:t>
            </a:r>
          </a:p>
        </p:txBody>
      </p:sp>
      <p:pic>
        <p:nvPicPr>
          <p:cNvPr id="32783" name="Picture 17"/>
          <p:cNvPicPr>
            <a:picLocks noChangeAspect="1" noChangeArrowheads="1"/>
          </p:cNvPicPr>
          <p:nvPr/>
        </p:nvPicPr>
        <p:blipFill>
          <a:blip r:embed="rId3"/>
          <a:srcRect/>
          <a:stretch>
            <a:fillRect/>
          </a:stretch>
        </p:blipFill>
        <p:spPr bwMode="auto">
          <a:xfrm>
            <a:off x="434975" y="8491538"/>
            <a:ext cx="1433513" cy="588962"/>
          </a:xfrm>
          <a:prstGeom prst="rect">
            <a:avLst/>
          </a:prstGeom>
          <a:noFill/>
          <a:ln w="9525">
            <a:noFill/>
            <a:miter lim="800000"/>
            <a:headEnd/>
            <a:tailEnd/>
          </a:ln>
        </p:spPr>
      </p:pic>
      <p:pic>
        <p:nvPicPr>
          <p:cNvPr id="32784" name="Picture 18"/>
          <p:cNvPicPr>
            <a:picLocks noChangeAspect="1" noChangeArrowheads="1"/>
          </p:cNvPicPr>
          <p:nvPr/>
        </p:nvPicPr>
        <p:blipFill>
          <a:blip r:embed="rId4"/>
          <a:srcRect/>
          <a:stretch>
            <a:fillRect/>
          </a:stretch>
        </p:blipFill>
        <p:spPr bwMode="auto">
          <a:xfrm>
            <a:off x="1998663" y="8496300"/>
            <a:ext cx="1298575" cy="584200"/>
          </a:xfrm>
          <a:prstGeom prst="rect">
            <a:avLst/>
          </a:prstGeom>
          <a:noFill/>
          <a:ln w="9525">
            <a:noFill/>
            <a:miter lim="800000"/>
            <a:headEnd/>
            <a:tailEnd/>
          </a:ln>
        </p:spPr>
      </p:pic>
      <p:pic>
        <p:nvPicPr>
          <p:cNvPr id="32785" name="Picture 19"/>
          <p:cNvPicPr>
            <a:picLocks noChangeAspect="1" noChangeArrowheads="1"/>
          </p:cNvPicPr>
          <p:nvPr/>
        </p:nvPicPr>
        <p:blipFill>
          <a:blip r:embed="rId5"/>
          <a:srcRect/>
          <a:stretch>
            <a:fillRect/>
          </a:stretch>
        </p:blipFill>
        <p:spPr bwMode="auto">
          <a:xfrm>
            <a:off x="3427413" y="8494713"/>
            <a:ext cx="1398587" cy="585787"/>
          </a:xfrm>
          <a:prstGeom prst="rect">
            <a:avLst/>
          </a:prstGeom>
          <a:noFill/>
          <a:ln w="9525">
            <a:noFill/>
            <a:miter lim="800000"/>
            <a:headEnd/>
            <a:tailEnd/>
          </a:ln>
        </p:spPr>
      </p:pic>
      <p:pic>
        <p:nvPicPr>
          <p:cNvPr id="32786" name="Picture 20"/>
          <p:cNvPicPr>
            <a:picLocks noChangeAspect="1" noChangeArrowheads="1"/>
          </p:cNvPicPr>
          <p:nvPr/>
        </p:nvPicPr>
        <p:blipFill>
          <a:blip r:embed="rId6"/>
          <a:srcRect/>
          <a:stretch>
            <a:fillRect/>
          </a:stretch>
        </p:blipFill>
        <p:spPr bwMode="auto">
          <a:xfrm>
            <a:off x="4957763" y="8496300"/>
            <a:ext cx="1379537" cy="584200"/>
          </a:xfrm>
          <a:prstGeom prst="rect">
            <a:avLst/>
          </a:prstGeom>
          <a:noFill/>
          <a:ln w="9525">
            <a:noFill/>
            <a:miter lim="800000"/>
            <a:headEnd/>
            <a:tailEnd/>
          </a:ln>
        </p:spPr>
      </p:pic>
    </p:spTree>
    <p:extLst>
      <p:ext uri="{BB962C8B-B14F-4D97-AF65-F5344CB8AC3E}">
        <p14:creationId xmlns:p14="http://schemas.microsoft.com/office/powerpoint/2010/main" val="3693157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82C99A04-E29F-4DAC-AB45-0385268DAB74}" type="slidenum">
              <a:rPr lang="en-US"/>
              <a:pPr/>
              <a:t>4</a:t>
            </a:fld>
            <a:endParaRPr lang="en-US"/>
          </a:p>
        </p:txBody>
      </p:sp>
      <p:sp>
        <p:nvSpPr>
          <p:cNvPr id="33795" name="Rectangle 2"/>
          <p:cNvSpPr>
            <a:spLocks noGrp="1" noRot="1" noChangeAspect="1" noChangeArrowheads="1" noTextEdit="1"/>
          </p:cNvSpPr>
          <p:nvPr>
            <p:ph type="sldImg"/>
          </p:nvPr>
        </p:nvSpPr>
        <p:spPr>
          <a:ln/>
        </p:spPr>
      </p:sp>
      <p:sp>
        <p:nvSpPr>
          <p:cNvPr id="33796" name="Rectangle 13"/>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spTree>
    <p:extLst>
      <p:ext uri="{BB962C8B-B14F-4D97-AF65-F5344CB8AC3E}">
        <p14:creationId xmlns:p14="http://schemas.microsoft.com/office/powerpoint/2010/main" val="1821075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43287C2-7FEA-47CA-B7BE-FED7D6512FA1}" type="slidenum">
              <a:rPr lang="en-US"/>
              <a:pPr/>
              <a:t>5</a:t>
            </a:fld>
            <a:endParaRPr lang="en-US"/>
          </a:p>
        </p:txBody>
      </p:sp>
      <p:sp>
        <p:nvSpPr>
          <p:cNvPr id="34819" name="Rectangle 2"/>
          <p:cNvSpPr>
            <a:spLocks noGrp="1" noRot="1" noChangeAspect="1" noChangeArrowheads="1" noTextEdit="1"/>
          </p:cNvSpPr>
          <p:nvPr>
            <p:ph type="sldImg"/>
          </p:nvPr>
        </p:nvSpPr>
        <p:spPr>
          <a:ln/>
        </p:spPr>
      </p:sp>
      <p:sp>
        <p:nvSpPr>
          <p:cNvPr id="34820"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spTree>
    <p:extLst>
      <p:ext uri="{BB962C8B-B14F-4D97-AF65-F5344CB8AC3E}">
        <p14:creationId xmlns:p14="http://schemas.microsoft.com/office/powerpoint/2010/main" val="7836140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1C3630A7-B2C3-447D-B5F8-B45DB7AA7C3F}" type="slidenum">
              <a:rPr lang="en-US"/>
              <a:pPr/>
              <a:t>6</a:t>
            </a:fld>
            <a:endParaRPr lang="en-US"/>
          </a:p>
        </p:txBody>
      </p:sp>
      <p:sp>
        <p:nvSpPr>
          <p:cNvPr id="35843" name="Rectangle 2"/>
          <p:cNvSpPr>
            <a:spLocks noGrp="1" noRot="1" noChangeAspect="1" noChangeArrowheads="1" noTextEdit="1"/>
          </p:cNvSpPr>
          <p:nvPr>
            <p:ph type="sldImg"/>
          </p:nvPr>
        </p:nvSpPr>
        <p:spPr>
          <a:ln/>
        </p:spPr>
      </p:sp>
      <p:sp>
        <p:nvSpPr>
          <p:cNvPr id="35844"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35845" name="Picture 6"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533337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D838991-3EB1-4BD8-BEF1-29DBCE0B9DA6}" type="slidenum">
              <a:rPr lang="en-US"/>
              <a:pPr/>
              <a:t>7</a:t>
            </a:fld>
            <a:endParaRPr lang="en-US"/>
          </a:p>
        </p:txBody>
      </p:sp>
      <p:sp>
        <p:nvSpPr>
          <p:cNvPr id="36867" name="Rectangle 2"/>
          <p:cNvSpPr>
            <a:spLocks noGrp="1" noRot="1" noChangeAspect="1" noChangeArrowheads="1" noTextEdit="1"/>
          </p:cNvSpPr>
          <p:nvPr>
            <p:ph type="sldImg"/>
          </p:nvPr>
        </p:nvSpPr>
        <p:spPr>
          <a:ln/>
        </p:spPr>
      </p:sp>
      <p:sp>
        <p:nvSpPr>
          <p:cNvPr id="36868"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36869"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2788970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E7460DE-69C9-4F4A-9FA7-D5AD06DA5851}" type="slidenum">
              <a:rPr lang="en-US"/>
              <a:pPr/>
              <a:t>8</a:t>
            </a:fld>
            <a:endParaRPr lang="en-US"/>
          </a:p>
        </p:txBody>
      </p:sp>
      <p:sp>
        <p:nvSpPr>
          <p:cNvPr id="37891" name="Rectangle 2"/>
          <p:cNvSpPr>
            <a:spLocks noGrp="1" noRot="1" noChangeAspect="1" noChangeArrowheads="1" noTextEdit="1"/>
          </p:cNvSpPr>
          <p:nvPr>
            <p:ph type="sldImg"/>
          </p:nvPr>
        </p:nvSpPr>
        <p:spPr>
          <a:ln/>
        </p:spPr>
      </p:sp>
      <p:sp>
        <p:nvSpPr>
          <p:cNvPr id="37892"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37893"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755880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57A5FECF-A426-424D-BF51-EC06B40475AF}" type="slidenum">
              <a:rPr lang="en-US"/>
              <a:pPr/>
              <a:t>9</a:t>
            </a:fld>
            <a:endParaRPr lang="en-US"/>
          </a:p>
        </p:txBody>
      </p:sp>
      <p:sp>
        <p:nvSpPr>
          <p:cNvPr id="38915" name="Rectangle 2"/>
          <p:cNvSpPr>
            <a:spLocks noGrp="1" noRot="1" noChangeAspect="1" noChangeArrowheads="1" noTextEdit="1"/>
          </p:cNvSpPr>
          <p:nvPr>
            <p:ph type="sldImg"/>
          </p:nvPr>
        </p:nvSpPr>
        <p:spPr>
          <a:ln/>
        </p:spPr>
      </p:sp>
      <p:sp>
        <p:nvSpPr>
          <p:cNvPr id="38916" name="Rectangle 4"/>
          <p:cNvSpPr>
            <a:spLocks noChangeArrowheads="1"/>
          </p:cNvSpPr>
          <p:nvPr/>
        </p:nvSpPr>
        <p:spPr bwMode="auto">
          <a:xfrm>
            <a:off x="728663" y="4379913"/>
            <a:ext cx="5453062" cy="1371600"/>
          </a:xfrm>
          <a:prstGeom prst="rect">
            <a:avLst/>
          </a:prstGeom>
          <a:noFill/>
          <a:ln w="9525">
            <a:noFill/>
            <a:miter lim="800000"/>
            <a:headEnd/>
            <a:tailEnd/>
          </a:ln>
        </p:spPr>
        <p:txBody>
          <a:bodyPr/>
          <a:lstStyle/>
          <a:p>
            <a:pPr>
              <a:spcBef>
                <a:spcPct val="30000"/>
              </a:spcBef>
            </a:pPr>
            <a:r>
              <a:rPr lang="en-US" sz="1800"/>
              <a:t>Welcome to </a:t>
            </a:r>
            <a:r>
              <a:rPr lang="en-US" sz="1800" b="1"/>
              <a:t>Power Jeopardy</a:t>
            </a:r>
            <a:r>
              <a:rPr lang="en-US" sz="1600" b="1"/>
              <a:t>       </a:t>
            </a:r>
          </a:p>
          <a:p>
            <a:pPr>
              <a:spcBef>
                <a:spcPct val="30000"/>
              </a:spcBef>
            </a:pPr>
            <a:r>
              <a:rPr lang="en-US" sz="1600" b="1"/>
              <a:t> </a:t>
            </a:r>
            <a:r>
              <a:rPr lang="en-US" sz="1000">
                <a:cs typeface="Times New Roman" pitchFamily="18" charset="0"/>
              </a:rPr>
              <a:t>© Don Link, Indian Creek School, 2004</a:t>
            </a:r>
          </a:p>
          <a:p>
            <a:pPr>
              <a:spcBef>
                <a:spcPct val="30000"/>
              </a:spcBef>
            </a:pPr>
            <a:endParaRPr lang="en-US" sz="200">
              <a:cs typeface="Times New Roman" pitchFamily="18" charset="0"/>
            </a:endParaRPr>
          </a:p>
          <a:p>
            <a:pPr>
              <a:spcBef>
                <a:spcPct val="30000"/>
              </a:spcBef>
            </a:pPr>
            <a:r>
              <a:rPr lang="en-US">
                <a:cs typeface="Times New Roman" pitchFamily="18" charset="0"/>
              </a:rPr>
              <a:t>You can easily customize this template to create your own Jeopardy game.  Simply follow the step-by-step instructions that appear on Slides 1-3.</a:t>
            </a:r>
            <a:endParaRPr lang="en-US">
              <a:solidFill>
                <a:srgbClr val="FF0000"/>
              </a:solidFill>
              <a:cs typeface="Times New Roman" pitchFamily="18" charset="0"/>
            </a:endParaRPr>
          </a:p>
        </p:txBody>
      </p:sp>
      <p:pic>
        <p:nvPicPr>
          <p:cNvPr id="38917" name="Picture 5" descr="Picture1"/>
          <p:cNvPicPr>
            <a:picLocks noChangeAspect="1" noChangeArrowheads="1"/>
          </p:cNvPicPr>
          <p:nvPr/>
        </p:nvPicPr>
        <p:blipFill>
          <a:blip r:embed="rId3"/>
          <a:srcRect/>
          <a:stretch>
            <a:fillRect/>
          </a:stretch>
        </p:blipFill>
        <p:spPr bwMode="auto">
          <a:xfrm>
            <a:off x="4051300" y="4422775"/>
            <a:ext cx="665163" cy="603250"/>
          </a:xfrm>
          <a:prstGeom prst="rect">
            <a:avLst/>
          </a:prstGeom>
          <a:noFill/>
          <a:ln w="9525">
            <a:noFill/>
            <a:miter lim="800000"/>
            <a:headEnd/>
            <a:tailEnd/>
          </a:ln>
        </p:spPr>
      </p:pic>
    </p:spTree>
    <p:extLst>
      <p:ext uri="{BB962C8B-B14F-4D97-AF65-F5344CB8AC3E}">
        <p14:creationId xmlns:p14="http://schemas.microsoft.com/office/powerpoint/2010/main" val="315645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4284663" y="1773238"/>
            <a:ext cx="4464050" cy="504825"/>
          </a:xfrm>
        </p:spPr>
        <p:txBody>
          <a:bodyPr/>
          <a:lstStyle>
            <a:lvl1pPr marL="0">
              <a:defRPr sz="2400" b="1"/>
            </a:lvl1pPr>
          </a:lstStyle>
          <a:p>
            <a:r>
              <a:rPr lang="ru-RU" smtClean="0"/>
              <a:t>Образец заголовка</a:t>
            </a:r>
            <a:endParaRPr lang="ru-RU"/>
          </a:p>
        </p:txBody>
      </p:sp>
      <p:sp>
        <p:nvSpPr>
          <p:cNvPr id="16387" name="Rectangle 3"/>
          <p:cNvSpPr>
            <a:spLocks noGrp="1" noChangeArrowheads="1"/>
          </p:cNvSpPr>
          <p:nvPr>
            <p:ph type="subTitle" idx="1"/>
          </p:nvPr>
        </p:nvSpPr>
        <p:spPr>
          <a:xfrm>
            <a:off x="4284663" y="2205038"/>
            <a:ext cx="4537075" cy="576262"/>
          </a:xfrm>
        </p:spPr>
        <p:txBody>
          <a:bodyPr/>
          <a:lstStyle>
            <a:lvl1pPr marL="1588" indent="0">
              <a:buFont typeface="Wingdings" pitchFamily="2" charset="2"/>
              <a:buNone/>
              <a:defRPr>
                <a:solidFill>
                  <a:schemeClr val="bg1"/>
                </a:solidFill>
              </a:defRPr>
            </a:lvl1pPr>
          </a:lstStyle>
          <a:p>
            <a:r>
              <a:rPr lang="ru-RU" smtClean="0"/>
              <a:t>Образец подзаголовка</a:t>
            </a:r>
            <a:endParaRPr lang="ru-RU"/>
          </a:p>
        </p:txBody>
      </p:sp>
      <p:sp>
        <p:nvSpPr>
          <p:cNvPr id="4" name="Rectangle 4"/>
          <p:cNvSpPr>
            <a:spLocks noGrp="1" noChangeArrowheads="1"/>
          </p:cNvSpPr>
          <p:nvPr>
            <p:ph type="sldNum" sz="quarter" idx="10"/>
          </p:nvPr>
        </p:nvSpPr>
        <p:spPr>
          <a:xfrm>
            <a:off x="6553200" y="6245225"/>
            <a:ext cx="2133600" cy="476250"/>
          </a:xfrm>
        </p:spPr>
        <p:txBody>
          <a:bodyPr/>
          <a:lstStyle>
            <a:lvl1pPr algn="r">
              <a:defRPr smtClean="0">
                <a:latin typeface="Arial" charset="0"/>
              </a:defRPr>
            </a:lvl1pPr>
          </a:lstStyle>
          <a:p>
            <a:pPr>
              <a:defRPr/>
            </a:pPr>
            <a:fld id="{8E568CA7-EAAA-471E-B2D2-6A8A54E7A842}" type="slidenum">
              <a:rPr lang="ru-RU" smtClean="0"/>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fld id="{7841A67B-9B51-4D90-8894-409B9E894A7D}"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07150" y="333375"/>
            <a:ext cx="2135188" cy="58007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0" y="333375"/>
            <a:ext cx="6254750" cy="58007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fld id="{6DDE8A3C-2714-4065-9BFF-83ADACEB28A1}" type="slidenum">
              <a:rPr lang="ru-RU" smtClean="0"/>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4284663" y="1835150"/>
            <a:ext cx="4608512" cy="1089025"/>
          </a:xfrm>
        </p:spPr>
        <p:txBody>
          <a:bodyPr/>
          <a:lstStyle>
            <a:lvl1pPr marL="93663">
              <a:lnSpc>
                <a:spcPct val="100000"/>
              </a:lnSpc>
              <a:defRPr sz="2400"/>
            </a:lvl1pPr>
          </a:lstStyle>
          <a:p>
            <a:r>
              <a:rPr lang="ru-RU" smtClean="0"/>
              <a:t>Образец заголовка</a:t>
            </a:r>
            <a:endParaRPr lang="ru-RU"/>
          </a:p>
        </p:txBody>
      </p:sp>
      <p:sp>
        <p:nvSpPr>
          <p:cNvPr id="10243" name="Rectangle 3"/>
          <p:cNvSpPr>
            <a:spLocks noGrp="1" noChangeArrowheads="1"/>
          </p:cNvSpPr>
          <p:nvPr>
            <p:ph type="subTitle" sz="quarter" idx="1"/>
          </p:nvPr>
        </p:nvSpPr>
        <p:spPr>
          <a:xfrm>
            <a:off x="1228725" y="3652838"/>
            <a:ext cx="584200" cy="503237"/>
          </a:xfrm>
        </p:spPr>
        <p:txBody>
          <a:bodyPr lIns="0" tIns="0" rIns="0" bIns="0"/>
          <a:lstStyle>
            <a:lvl1pPr marL="0" indent="0" algn="ctr">
              <a:buFont typeface="Wingdings" pitchFamily="2" charset="2"/>
              <a:buNone/>
              <a:defRPr sz="3600">
                <a:solidFill>
                  <a:schemeClr val="bg2"/>
                </a:solidFill>
              </a:defRPr>
            </a:lvl1pPr>
          </a:lstStyle>
          <a:p>
            <a:r>
              <a:rPr lang="ru-RU" smtClean="0"/>
              <a:t>Образец подзаголовка</a:t>
            </a: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F2F640A1-11CA-4768-9DAB-DA6948470811}"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4B64D7CC-83D8-408A-A54C-D7AF06AA306A}"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79438" y="1608138"/>
            <a:ext cx="39243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56138" y="1608138"/>
            <a:ext cx="3925887"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F5ABF807-5C50-4A38-9D39-C6FD8DC592D1}"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36DCDE71-6EB9-46DF-8BBC-E6EC50257DF1}"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C3F0C7B4-9162-42A7-87AA-214817053D91}"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FF0CC29A-AD61-4982-8988-CAB6F0C3713B}"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71B19D52-54C4-4727-BBDB-2BBBAD3CBF2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fld id="{B29204AE-1BAE-457C-AFE0-D699FE0CD39E}" type="slidenum">
              <a:rPr lang="ru-RU" smtClean="0"/>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78AB50F2-C522-4EEB-8BA6-5E4256279797}"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83A1C58D-BF09-4CB0-952A-7F8670F91F15}"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37313" y="333375"/>
            <a:ext cx="2144712" cy="58007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0" y="333375"/>
            <a:ext cx="6284913" cy="58007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6"/>
          <p:cNvSpPr>
            <a:spLocks noGrp="1" noChangeArrowheads="1"/>
          </p:cNvSpPr>
          <p:nvPr>
            <p:ph type="sldNum" sz="quarter" idx="10"/>
          </p:nvPr>
        </p:nvSpPr>
        <p:spPr>
          <a:ln/>
        </p:spPr>
        <p:txBody>
          <a:bodyPr/>
          <a:lstStyle>
            <a:lvl1pPr>
              <a:defRPr/>
            </a:lvl1pPr>
          </a:lstStyle>
          <a:p>
            <a:pPr>
              <a:defRPr/>
            </a:pPr>
            <a:r>
              <a:rPr lang="en-US"/>
              <a:t>&gt;</a:t>
            </a:r>
            <a:r>
              <a:rPr lang="en-US" sz="1000"/>
              <a:t> </a:t>
            </a:r>
            <a:fld id="{972A690B-AFF8-4D89-8DA5-2EC3D6639FCD}"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8E568CA7-EAAA-471E-B2D2-6A8A54E7A842}" type="slidenum">
              <a:rPr lang="ru-RU" smtClean="0"/>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B29204AE-1BAE-457C-AFE0-D699FE0CD39E}" type="slidenum">
              <a:rPr lang="ru-RU" smtClean="0"/>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A661ABA6-B4B3-4D84-8223-B3B4674E207C}" type="slidenum">
              <a:rPr lang="ru-RU" smtClean="0"/>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pPr>
              <a:defRPr/>
            </a:pPr>
            <a:fld id="{0E7AB009-B516-45B1-B619-42C3EAC18CC7}" type="slidenum">
              <a:rPr lang="ru-RU" smtClean="0"/>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pPr>
              <a:defRPr/>
            </a:pPr>
            <a:fld id="{85BC09D7-E275-4B85-A0A2-DEB3CF935A74}" type="slidenum">
              <a:rPr lang="ru-RU" smtClean="0"/>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pPr>
              <a:defRPr/>
            </a:pPr>
            <a:fld id="{F39C4B2F-9AC9-487A-8A68-84F57ED36F48}" type="slidenum">
              <a:rPr lang="ru-RU" smtClean="0"/>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pPr>
              <a:defRPr/>
            </a:pPr>
            <a:fld id="{2EB0462F-B7E1-48CD-A182-4D4A7286DAB0}"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6"/>
          <p:cNvSpPr>
            <a:spLocks noGrp="1" noChangeArrowheads="1"/>
          </p:cNvSpPr>
          <p:nvPr>
            <p:ph type="sldNum" sz="quarter" idx="10"/>
          </p:nvPr>
        </p:nvSpPr>
        <p:spPr>
          <a:ln/>
        </p:spPr>
        <p:txBody>
          <a:bodyPr/>
          <a:lstStyle>
            <a:lvl1pPr>
              <a:defRPr/>
            </a:lvl1pPr>
          </a:lstStyle>
          <a:p>
            <a:pPr>
              <a:defRPr/>
            </a:pPr>
            <a:fld id="{A661ABA6-B4B3-4D84-8223-B3B4674E207C}" type="slidenum">
              <a:rPr lang="ru-RU" smtClean="0"/>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pPr>
              <a:defRPr/>
            </a:pPr>
            <a:fld id="{CF66072F-72D2-49DB-BF2F-B07787FED9AB}" type="slidenum">
              <a:rPr lang="ru-RU" smtClean="0"/>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pPr>
              <a:defRPr/>
            </a:pPr>
            <a:fld id="{46128522-D47E-404E-94A3-9AE33059360C}" type="slidenum">
              <a:rPr lang="ru-RU" smtClean="0"/>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7841A67B-9B51-4D90-8894-409B9E894A7D}" type="slidenum">
              <a:rPr lang="ru-RU" smtClean="0"/>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pPr>
              <a:defRPr/>
            </a:pPr>
            <a:fld id="{6DDE8A3C-2714-4065-9BFF-83ADACEB28A1}"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39750" y="1608138"/>
            <a:ext cx="39243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16450" y="1608138"/>
            <a:ext cx="3925888"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6"/>
          <p:cNvSpPr>
            <a:spLocks noGrp="1" noChangeArrowheads="1"/>
          </p:cNvSpPr>
          <p:nvPr>
            <p:ph type="sldNum" sz="quarter" idx="10"/>
          </p:nvPr>
        </p:nvSpPr>
        <p:spPr>
          <a:ln/>
        </p:spPr>
        <p:txBody>
          <a:bodyPr/>
          <a:lstStyle>
            <a:lvl1pPr>
              <a:defRPr/>
            </a:lvl1pPr>
          </a:lstStyle>
          <a:p>
            <a:pPr>
              <a:defRPr/>
            </a:pPr>
            <a:fld id="{0E7AB009-B516-45B1-B619-42C3EAC18CC7}"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6"/>
          <p:cNvSpPr>
            <a:spLocks noGrp="1" noChangeArrowheads="1"/>
          </p:cNvSpPr>
          <p:nvPr>
            <p:ph type="sldNum" sz="quarter" idx="10"/>
          </p:nvPr>
        </p:nvSpPr>
        <p:spPr>
          <a:ln/>
        </p:spPr>
        <p:txBody>
          <a:bodyPr/>
          <a:lstStyle>
            <a:lvl1pPr>
              <a:defRPr/>
            </a:lvl1pPr>
          </a:lstStyle>
          <a:p>
            <a:pPr>
              <a:defRPr/>
            </a:pPr>
            <a:fld id="{85BC09D7-E275-4B85-A0A2-DEB3CF935A74}"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6"/>
          <p:cNvSpPr>
            <a:spLocks noGrp="1" noChangeArrowheads="1"/>
          </p:cNvSpPr>
          <p:nvPr>
            <p:ph type="sldNum" sz="quarter" idx="10"/>
          </p:nvPr>
        </p:nvSpPr>
        <p:spPr>
          <a:ln/>
        </p:spPr>
        <p:txBody>
          <a:bodyPr/>
          <a:lstStyle>
            <a:lvl1pPr>
              <a:defRPr/>
            </a:lvl1pPr>
          </a:lstStyle>
          <a:p>
            <a:pPr>
              <a:defRPr/>
            </a:pPr>
            <a:fld id="{F39C4B2F-9AC9-487A-8A68-84F57ED36F48}"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2EB0462F-B7E1-48CD-A182-4D4A7286DAB0}"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a:ln/>
        </p:spPr>
        <p:txBody>
          <a:bodyPr/>
          <a:lstStyle>
            <a:lvl1pPr>
              <a:defRPr/>
            </a:lvl1pPr>
          </a:lstStyle>
          <a:p>
            <a:pPr>
              <a:defRPr/>
            </a:pPr>
            <a:fld id="{CF66072F-72D2-49DB-BF2F-B07787FED9AB}"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6"/>
          <p:cNvSpPr>
            <a:spLocks noGrp="1" noChangeArrowheads="1"/>
          </p:cNvSpPr>
          <p:nvPr>
            <p:ph type="sldNum" sz="quarter" idx="10"/>
          </p:nvPr>
        </p:nvSpPr>
        <p:spPr>
          <a:ln/>
        </p:spPr>
        <p:txBody>
          <a:bodyPr/>
          <a:lstStyle>
            <a:lvl1pPr>
              <a:defRPr/>
            </a:lvl1pPr>
          </a:lstStyle>
          <a:p>
            <a:pPr>
              <a:defRPr/>
            </a:pPr>
            <a:fld id="{46128522-D47E-404E-94A3-9AE33059360C}"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333375"/>
            <a:ext cx="6084888" cy="935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Заголовок слайда</a:t>
            </a:r>
          </a:p>
        </p:txBody>
      </p:sp>
      <p:sp>
        <p:nvSpPr>
          <p:cNvPr id="1027" name="Rectangle 3"/>
          <p:cNvSpPr>
            <a:spLocks noGrp="1" noChangeArrowheads="1"/>
          </p:cNvSpPr>
          <p:nvPr>
            <p:ph type="body" idx="1"/>
          </p:nvPr>
        </p:nvSpPr>
        <p:spPr bwMode="auto">
          <a:xfrm>
            <a:off x="539750" y="1608138"/>
            <a:ext cx="8002588"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030" name="Rectangle 6"/>
          <p:cNvSpPr>
            <a:spLocks noGrp="1" noChangeArrowheads="1"/>
          </p:cNvSpPr>
          <p:nvPr>
            <p:ph type="sldNum" sz="quarter" idx="4"/>
          </p:nvPr>
        </p:nvSpPr>
        <p:spPr bwMode="auto">
          <a:xfrm>
            <a:off x="107950" y="6380163"/>
            <a:ext cx="136842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mtClean="0">
                <a:solidFill>
                  <a:schemeClr val="bg1"/>
                </a:solidFill>
                <a:latin typeface="+mn-lt"/>
              </a:defRPr>
            </a:lvl1pPr>
          </a:lstStyle>
          <a:p>
            <a:pPr>
              <a:defRPr/>
            </a:pPr>
            <a:fld id="{F643A3B7-6592-4826-9882-26364E7200B1}"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541338" indent="-541338" algn="l" rtl="0" eaLnBrk="1" fontAlgn="base" hangingPunct="1">
        <a:lnSpc>
          <a:spcPct val="90000"/>
        </a:lnSpc>
        <a:spcBef>
          <a:spcPct val="0"/>
        </a:spcBef>
        <a:spcAft>
          <a:spcPct val="0"/>
        </a:spcAft>
        <a:defRPr sz="3000">
          <a:solidFill>
            <a:schemeClr val="bg1"/>
          </a:solidFill>
          <a:latin typeface="+mj-lt"/>
          <a:ea typeface="+mj-ea"/>
          <a:cs typeface="+mj-cs"/>
        </a:defRPr>
      </a:lvl1pPr>
      <a:lvl2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2pPr>
      <a:lvl3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3pPr>
      <a:lvl4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4pPr>
      <a:lvl5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5pPr>
      <a:lvl6pPr marL="998538" algn="l" rtl="0" eaLnBrk="1" fontAlgn="base" hangingPunct="1">
        <a:lnSpc>
          <a:spcPct val="90000"/>
        </a:lnSpc>
        <a:spcBef>
          <a:spcPct val="0"/>
        </a:spcBef>
        <a:spcAft>
          <a:spcPct val="0"/>
        </a:spcAft>
        <a:defRPr sz="3000">
          <a:solidFill>
            <a:schemeClr val="bg1"/>
          </a:solidFill>
          <a:latin typeface="Trebuchet MS" pitchFamily="34" charset="0"/>
        </a:defRPr>
      </a:lvl6pPr>
      <a:lvl7pPr marL="1455738" algn="l" rtl="0" eaLnBrk="1" fontAlgn="base" hangingPunct="1">
        <a:lnSpc>
          <a:spcPct val="90000"/>
        </a:lnSpc>
        <a:spcBef>
          <a:spcPct val="0"/>
        </a:spcBef>
        <a:spcAft>
          <a:spcPct val="0"/>
        </a:spcAft>
        <a:defRPr sz="3000">
          <a:solidFill>
            <a:schemeClr val="bg1"/>
          </a:solidFill>
          <a:latin typeface="Trebuchet MS" pitchFamily="34" charset="0"/>
        </a:defRPr>
      </a:lvl7pPr>
      <a:lvl8pPr marL="1912938" algn="l" rtl="0" eaLnBrk="1" fontAlgn="base" hangingPunct="1">
        <a:lnSpc>
          <a:spcPct val="90000"/>
        </a:lnSpc>
        <a:spcBef>
          <a:spcPct val="0"/>
        </a:spcBef>
        <a:spcAft>
          <a:spcPct val="0"/>
        </a:spcAft>
        <a:defRPr sz="3000">
          <a:solidFill>
            <a:schemeClr val="bg1"/>
          </a:solidFill>
          <a:latin typeface="Trebuchet MS" pitchFamily="34" charset="0"/>
        </a:defRPr>
      </a:lvl8pPr>
      <a:lvl9pPr marL="2370138" algn="l" rtl="0" eaLnBrk="1" fontAlgn="base" hangingPunct="1">
        <a:lnSpc>
          <a:spcPct val="90000"/>
        </a:lnSpc>
        <a:spcBef>
          <a:spcPct val="0"/>
        </a:spcBef>
        <a:spcAft>
          <a:spcPct val="0"/>
        </a:spcAft>
        <a:defRPr sz="3000">
          <a:solidFill>
            <a:schemeClr val="bg1"/>
          </a:solidFill>
          <a:latin typeface="Trebuchet MS" pitchFamily="34" charset="0"/>
        </a:defRPr>
      </a:lvl9pPr>
    </p:titleStyle>
    <p:bodyStyle>
      <a:lvl1pPr marL="342900" indent="-342900" algn="l" rtl="0" eaLnBrk="1" fontAlgn="base" hangingPunct="1">
        <a:spcBef>
          <a:spcPct val="0"/>
        </a:spcBef>
        <a:spcAft>
          <a:spcPct val="40000"/>
        </a:spcAft>
        <a:buClr>
          <a:srgbClr val="F39220"/>
        </a:buClr>
        <a:buFont typeface="Wingdings" pitchFamily="2" charset="2"/>
        <a:buChar char="¨"/>
        <a:defRPr sz="2400">
          <a:solidFill>
            <a:srgbClr val="000066"/>
          </a:solidFill>
          <a:latin typeface="+mn-lt"/>
          <a:ea typeface="+mn-ea"/>
          <a:cs typeface="+mn-cs"/>
        </a:defRPr>
      </a:lvl1pPr>
      <a:lvl2pPr marL="708025" indent="-363538" algn="l" rtl="0" eaLnBrk="1" fontAlgn="base" hangingPunct="1">
        <a:spcBef>
          <a:spcPct val="0"/>
        </a:spcBef>
        <a:spcAft>
          <a:spcPct val="40000"/>
        </a:spcAft>
        <a:buClr>
          <a:srgbClr val="0985D2"/>
        </a:buClr>
        <a:buFont typeface="Wingdings" pitchFamily="2" charset="2"/>
        <a:buChar char="¨"/>
        <a:defRPr sz="2400">
          <a:solidFill>
            <a:srgbClr val="000066"/>
          </a:solidFill>
          <a:latin typeface="+mn-lt"/>
        </a:defRPr>
      </a:lvl2pPr>
      <a:lvl3pPr marL="1065213" indent="-346075" algn="l" rtl="0" eaLnBrk="1" fontAlgn="base" hangingPunct="1">
        <a:spcBef>
          <a:spcPct val="0"/>
        </a:spcBef>
        <a:spcAft>
          <a:spcPct val="40000"/>
        </a:spcAft>
        <a:buClr>
          <a:srgbClr val="EA4037"/>
        </a:buClr>
        <a:buFont typeface="Wingdings" pitchFamily="2" charset="2"/>
        <a:buChar char="¨"/>
        <a:defRPr sz="2000">
          <a:solidFill>
            <a:srgbClr val="000066"/>
          </a:solidFill>
          <a:latin typeface="+mn-lt"/>
        </a:defRPr>
      </a:lvl3pPr>
      <a:lvl4pPr marL="1631950" indent="-228600" algn="l" rtl="0" eaLnBrk="1" fontAlgn="base" hangingPunct="1">
        <a:spcBef>
          <a:spcPct val="20000"/>
        </a:spcBef>
        <a:spcAft>
          <a:spcPct val="0"/>
        </a:spcAft>
        <a:defRPr sz="2400">
          <a:solidFill>
            <a:srgbClr val="000066"/>
          </a:solidFill>
          <a:latin typeface="Arial" charset="0"/>
        </a:defRPr>
      </a:lvl4pPr>
      <a:lvl5pPr marL="2057400" indent="-228600" algn="l" rtl="0" eaLnBrk="1" fontAlgn="base" hangingPunct="1">
        <a:spcBef>
          <a:spcPct val="20000"/>
        </a:spcBef>
        <a:spcAft>
          <a:spcPct val="0"/>
        </a:spcAft>
        <a:buChar char="»"/>
        <a:defRPr sz="2400">
          <a:solidFill>
            <a:srgbClr val="000066"/>
          </a:solidFill>
          <a:latin typeface="Arial" charset="0"/>
        </a:defRPr>
      </a:lvl5pPr>
      <a:lvl6pPr marL="2514600" indent="-228600" algn="l" rtl="0" eaLnBrk="1" fontAlgn="base" hangingPunct="1">
        <a:spcBef>
          <a:spcPct val="20000"/>
        </a:spcBef>
        <a:spcAft>
          <a:spcPct val="0"/>
        </a:spcAft>
        <a:buChar char="»"/>
        <a:defRPr sz="2400">
          <a:solidFill>
            <a:srgbClr val="000066"/>
          </a:solidFill>
          <a:latin typeface="Arial" charset="0"/>
        </a:defRPr>
      </a:lvl6pPr>
      <a:lvl7pPr marL="2971800" indent="-228600" algn="l" rtl="0" eaLnBrk="1" fontAlgn="base" hangingPunct="1">
        <a:spcBef>
          <a:spcPct val="20000"/>
        </a:spcBef>
        <a:spcAft>
          <a:spcPct val="0"/>
        </a:spcAft>
        <a:buChar char="»"/>
        <a:defRPr sz="2400">
          <a:solidFill>
            <a:srgbClr val="000066"/>
          </a:solidFill>
          <a:latin typeface="Arial" charset="0"/>
        </a:defRPr>
      </a:lvl7pPr>
      <a:lvl8pPr marL="3429000" indent="-228600" algn="l" rtl="0" eaLnBrk="1" fontAlgn="base" hangingPunct="1">
        <a:spcBef>
          <a:spcPct val="20000"/>
        </a:spcBef>
        <a:spcAft>
          <a:spcPct val="0"/>
        </a:spcAft>
        <a:buChar char="»"/>
        <a:defRPr sz="2400">
          <a:solidFill>
            <a:srgbClr val="000066"/>
          </a:solidFill>
          <a:latin typeface="Arial" charset="0"/>
        </a:defRPr>
      </a:lvl8pPr>
      <a:lvl9pPr marL="3886200" indent="-228600" algn="l" rtl="0" eaLnBrk="1" fontAlgn="base" hangingPunct="1">
        <a:spcBef>
          <a:spcPct val="20000"/>
        </a:spcBef>
        <a:spcAft>
          <a:spcPct val="0"/>
        </a:spcAft>
        <a:buChar char="»"/>
        <a:defRPr sz="2400">
          <a:solidFill>
            <a:srgbClr val="000066"/>
          </a:solidFill>
          <a:latin typeface="Arial" charset="0"/>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6084888" cy="9350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Заголовок слайда</a:t>
            </a:r>
          </a:p>
        </p:txBody>
      </p:sp>
      <p:sp>
        <p:nvSpPr>
          <p:cNvPr id="2051" name="Rectangle 3"/>
          <p:cNvSpPr>
            <a:spLocks noGrp="1" noChangeArrowheads="1"/>
          </p:cNvSpPr>
          <p:nvPr>
            <p:ph type="body" idx="1"/>
          </p:nvPr>
        </p:nvSpPr>
        <p:spPr bwMode="auto">
          <a:xfrm>
            <a:off x="579438" y="1608138"/>
            <a:ext cx="8002587"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222" name="Rectangle 6"/>
          <p:cNvSpPr>
            <a:spLocks noGrp="1" noChangeArrowheads="1"/>
          </p:cNvSpPr>
          <p:nvPr>
            <p:ph type="sldNum" sz="quarter" idx="4"/>
          </p:nvPr>
        </p:nvSpPr>
        <p:spPr bwMode="auto">
          <a:xfrm>
            <a:off x="107950" y="6380163"/>
            <a:ext cx="1368425" cy="504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mtClean="0">
                <a:solidFill>
                  <a:schemeClr val="bg1"/>
                </a:solidFill>
                <a:latin typeface="+mn-lt"/>
              </a:defRPr>
            </a:lvl1pPr>
          </a:lstStyle>
          <a:p>
            <a:pPr>
              <a:defRPr/>
            </a:pPr>
            <a:r>
              <a:rPr lang="en-US"/>
              <a:t>&gt;</a:t>
            </a:r>
            <a:r>
              <a:rPr lang="en-US" sz="1000"/>
              <a:t> </a:t>
            </a:r>
            <a:fld id="{716D9701-8828-4362-9560-B7B530480E1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marL="541338" indent="-541338" algn="l" rtl="0" eaLnBrk="1" fontAlgn="base" hangingPunct="1">
        <a:lnSpc>
          <a:spcPct val="90000"/>
        </a:lnSpc>
        <a:spcBef>
          <a:spcPct val="0"/>
        </a:spcBef>
        <a:spcAft>
          <a:spcPct val="0"/>
        </a:spcAft>
        <a:defRPr sz="3000">
          <a:solidFill>
            <a:schemeClr val="bg1"/>
          </a:solidFill>
          <a:latin typeface="+mj-lt"/>
          <a:ea typeface="+mj-ea"/>
          <a:cs typeface="+mj-cs"/>
        </a:defRPr>
      </a:lvl1pPr>
      <a:lvl2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2pPr>
      <a:lvl3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3pPr>
      <a:lvl4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4pPr>
      <a:lvl5pPr marL="541338" indent="-541338" algn="l" rtl="0" eaLnBrk="1" fontAlgn="base" hangingPunct="1">
        <a:lnSpc>
          <a:spcPct val="90000"/>
        </a:lnSpc>
        <a:spcBef>
          <a:spcPct val="0"/>
        </a:spcBef>
        <a:spcAft>
          <a:spcPct val="0"/>
        </a:spcAft>
        <a:defRPr sz="3000">
          <a:solidFill>
            <a:schemeClr val="bg1"/>
          </a:solidFill>
          <a:latin typeface="Trebuchet MS" pitchFamily="34" charset="0"/>
        </a:defRPr>
      </a:lvl5pPr>
      <a:lvl6pPr marL="998538" algn="l" rtl="0" eaLnBrk="1" fontAlgn="base" hangingPunct="1">
        <a:lnSpc>
          <a:spcPct val="90000"/>
        </a:lnSpc>
        <a:spcBef>
          <a:spcPct val="0"/>
        </a:spcBef>
        <a:spcAft>
          <a:spcPct val="0"/>
        </a:spcAft>
        <a:defRPr sz="3000">
          <a:solidFill>
            <a:schemeClr val="bg1"/>
          </a:solidFill>
          <a:latin typeface="Trebuchet MS" pitchFamily="34" charset="0"/>
        </a:defRPr>
      </a:lvl6pPr>
      <a:lvl7pPr marL="1455738" algn="l" rtl="0" eaLnBrk="1" fontAlgn="base" hangingPunct="1">
        <a:lnSpc>
          <a:spcPct val="90000"/>
        </a:lnSpc>
        <a:spcBef>
          <a:spcPct val="0"/>
        </a:spcBef>
        <a:spcAft>
          <a:spcPct val="0"/>
        </a:spcAft>
        <a:defRPr sz="3000">
          <a:solidFill>
            <a:schemeClr val="bg1"/>
          </a:solidFill>
          <a:latin typeface="Trebuchet MS" pitchFamily="34" charset="0"/>
        </a:defRPr>
      </a:lvl7pPr>
      <a:lvl8pPr marL="1912938" algn="l" rtl="0" eaLnBrk="1" fontAlgn="base" hangingPunct="1">
        <a:lnSpc>
          <a:spcPct val="90000"/>
        </a:lnSpc>
        <a:spcBef>
          <a:spcPct val="0"/>
        </a:spcBef>
        <a:spcAft>
          <a:spcPct val="0"/>
        </a:spcAft>
        <a:defRPr sz="3000">
          <a:solidFill>
            <a:schemeClr val="bg1"/>
          </a:solidFill>
          <a:latin typeface="Trebuchet MS" pitchFamily="34" charset="0"/>
        </a:defRPr>
      </a:lvl8pPr>
      <a:lvl9pPr marL="2370138" algn="l" rtl="0" eaLnBrk="1" fontAlgn="base" hangingPunct="1">
        <a:lnSpc>
          <a:spcPct val="90000"/>
        </a:lnSpc>
        <a:spcBef>
          <a:spcPct val="0"/>
        </a:spcBef>
        <a:spcAft>
          <a:spcPct val="0"/>
        </a:spcAft>
        <a:defRPr sz="3000">
          <a:solidFill>
            <a:schemeClr val="bg1"/>
          </a:solidFill>
          <a:latin typeface="Trebuchet MS" pitchFamily="34" charset="0"/>
        </a:defRPr>
      </a:lvl9pPr>
    </p:titleStyle>
    <p:bodyStyle>
      <a:lvl1pPr marL="342900" indent="-342900" algn="l" rtl="0" eaLnBrk="1" fontAlgn="base" hangingPunct="1">
        <a:spcBef>
          <a:spcPct val="0"/>
        </a:spcBef>
        <a:spcAft>
          <a:spcPct val="40000"/>
        </a:spcAft>
        <a:buClr>
          <a:srgbClr val="F39220"/>
        </a:buClr>
        <a:buFont typeface="Wingdings" pitchFamily="2" charset="2"/>
        <a:buChar char="¨"/>
        <a:defRPr sz="2400">
          <a:solidFill>
            <a:srgbClr val="000066"/>
          </a:solidFill>
          <a:latin typeface="+mn-lt"/>
          <a:ea typeface="+mn-ea"/>
          <a:cs typeface="+mn-cs"/>
        </a:defRPr>
      </a:lvl1pPr>
      <a:lvl2pPr marL="708025" indent="-363538" algn="l" rtl="0" eaLnBrk="1" fontAlgn="base" hangingPunct="1">
        <a:spcBef>
          <a:spcPct val="0"/>
        </a:spcBef>
        <a:spcAft>
          <a:spcPct val="40000"/>
        </a:spcAft>
        <a:buClr>
          <a:srgbClr val="0985D2"/>
        </a:buClr>
        <a:buFont typeface="Wingdings" pitchFamily="2" charset="2"/>
        <a:buChar char="¨"/>
        <a:defRPr sz="2400">
          <a:solidFill>
            <a:srgbClr val="000066"/>
          </a:solidFill>
          <a:latin typeface="+mn-lt"/>
        </a:defRPr>
      </a:lvl2pPr>
      <a:lvl3pPr marL="1065213" indent="-346075" algn="l" rtl="0" eaLnBrk="1" fontAlgn="base" hangingPunct="1">
        <a:spcBef>
          <a:spcPct val="0"/>
        </a:spcBef>
        <a:spcAft>
          <a:spcPct val="40000"/>
        </a:spcAft>
        <a:buClr>
          <a:srgbClr val="EA4037"/>
        </a:buClr>
        <a:buFont typeface="Wingdings" pitchFamily="2" charset="2"/>
        <a:buChar char="¨"/>
        <a:defRPr sz="2000">
          <a:solidFill>
            <a:srgbClr val="000066"/>
          </a:solidFill>
          <a:latin typeface="+mn-lt"/>
        </a:defRPr>
      </a:lvl3pPr>
      <a:lvl4pPr marL="1631950" indent="-228600" algn="l" rtl="0" eaLnBrk="1" fontAlgn="base" hangingPunct="1">
        <a:spcBef>
          <a:spcPct val="20000"/>
        </a:spcBef>
        <a:spcAft>
          <a:spcPct val="0"/>
        </a:spcAft>
        <a:defRPr sz="2400">
          <a:solidFill>
            <a:srgbClr val="000066"/>
          </a:solidFill>
          <a:latin typeface="Arial" charset="0"/>
        </a:defRPr>
      </a:lvl4pPr>
      <a:lvl5pPr marL="2057400" indent="-228600" algn="l" rtl="0" eaLnBrk="1" fontAlgn="base" hangingPunct="1">
        <a:spcBef>
          <a:spcPct val="20000"/>
        </a:spcBef>
        <a:spcAft>
          <a:spcPct val="0"/>
        </a:spcAft>
        <a:buChar char="»"/>
        <a:defRPr sz="2400">
          <a:solidFill>
            <a:srgbClr val="000066"/>
          </a:solidFill>
          <a:latin typeface="Arial" charset="0"/>
        </a:defRPr>
      </a:lvl5pPr>
      <a:lvl6pPr marL="2514600" indent="-228600" algn="l" rtl="0" eaLnBrk="1" fontAlgn="base" hangingPunct="1">
        <a:spcBef>
          <a:spcPct val="20000"/>
        </a:spcBef>
        <a:spcAft>
          <a:spcPct val="0"/>
        </a:spcAft>
        <a:buChar char="»"/>
        <a:defRPr sz="2400">
          <a:solidFill>
            <a:srgbClr val="000066"/>
          </a:solidFill>
          <a:latin typeface="Arial" charset="0"/>
        </a:defRPr>
      </a:lvl6pPr>
      <a:lvl7pPr marL="2971800" indent="-228600" algn="l" rtl="0" eaLnBrk="1" fontAlgn="base" hangingPunct="1">
        <a:spcBef>
          <a:spcPct val="20000"/>
        </a:spcBef>
        <a:spcAft>
          <a:spcPct val="0"/>
        </a:spcAft>
        <a:buChar char="»"/>
        <a:defRPr sz="2400">
          <a:solidFill>
            <a:srgbClr val="000066"/>
          </a:solidFill>
          <a:latin typeface="Arial" charset="0"/>
        </a:defRPr>
      </a:lvl7pPr>
      <a:lvl8pPr marL="3429000" indent="-228600" algn="l" rtl="0" eaLnBrk="1" fontAlgn="base" hangingPunct="1">
        <a:spcBef>
          <a:spcPct val="20000"/>
        </a:spcBef>
        <a:spcAft>
          <a:spcPct val="0"/>
        </a:spcAft>
        <a:buChar char="»"/>
        <a:defRPr sz="2400">
          <a:solidFill>
            <a:srgbClr val="000066"/>
          </a:solidFill>
          <a:latin typeface="Arial" charset="0"/>
        </a:defRPr>
      </a:lvl8pPr>
      <a:lvl9pPr marL="3886200" indent="-228600" algn="l" rtl="0" eaLnBrk="1" fontAlgn="base" hangingPunct="1">
        <a:spcBef>
          <a:spcPct val="20000"/>
        </a:spcBef>
        <a:spcAft>
          <a:spcPct val="0"/>
        </a:spcAft>
        <a:buChar char="»"/>
        <a:defRPr sz="2400">
          <a:solidFill>
            <a:srgbClr val="000066"/>
          </a:solidFill>
          <a:latin typeface="Arial" charset="0"/>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643A3B7-6592-4826-9882-26364E7200B1}"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9.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9.xml"/><Relationship Id="rId5" Type="http://schemas.openxmlformats.org/officeDocument/2006/relationships/image" Target="../media/image24.png"/><Relationship Id="rId4" Type="http://schemas.openxmlformats.org/officeDocument/2006/relationships/image" Target="../media/image21.gif"/></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1.xml"/><Relationship Id="rId1" Type="http://schemas.openxmlformats.org/officeDocument/2006/relationships/slideLayout" Target="../slideLayouts/slideLayout29.xml"/><Relationship Id="rId5" Type="http://schemas.openxmlformats.org/officeDocument/2006/relationships/image" Target="../media/image25.jpeg"/><Relationship Id="rId4" Type="http://schemas.openxmlformats.org/officeDocument/2006/relationships/image" Target="../media/image21.gif"/></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29.xml"/><Relationship Id="rId5" Type="http://schemas.openxmlformats.org/officeDocument/2006/relationships/image" Target="../media/image26.jpeg"/><Relationship Id="rId4" Type="http://schemas.openxmlformats.org/officeDocument/2006/relationships/image" Target="../media/image21.gif"/></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28.png"/><Relationship Id="rId4" Type="http://schemas.openxmlformats.org/officeDocument/2006/relationships/image" Target="../media/image27.gif"/></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29.xml"/><Relationship Id="rId5" Type="http://schemas.openxmlformats.org/officeDocument/2006/relationships/image" Target="../media/image29.jpeg"/><Relationship Id="rId4" Type="http://schemas.openxmlformats.org/officeDocument/2006/relationships/image" Target="../media/image27.gif"/></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29.xml"/><Relationship Id="rId5" Type="http://schemas.openxmlformats.org/officeDocument/2006/relationships/image" Target="../media/image30.png"/><Relationship Id="rId4" Type="http://schemas.openxmlformats.org/officeDocument/2006/relationships/image" Target="../media/image27.gif"/></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29.xml"/><Relationship Id="rId5" Type="http://schemas.openxmlformats.org/officeDocument/2006/relationships/image" Target="../media/image31.jpeg"/><Relationship Id="rId4" Type="http://schemas.openxmlformats.org/officeDocument/2006/relationships/image" Target="../media/image27.gif"/></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7.xml"/><Relationship Id="rId1" Type="http://schemas.openxmlformats.org/officeDocument/2006/relationships/slideLayout" Target="../slideLayouts/slideLayout29.xml"/><Relationship Id="rId5" Type="http://schemas.openxmlformats.org/officeDocument/2006/relationships/image" Target="../media/image32.jpeg"/><Relationship Id="rId4" Type="http://schemas.openxmlformats.org/officeDocument/2006/relationships/image" Target="../media/image27.gif"/></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8.xml"/><Relationship Id="rId1" Type="http://schemas.openxmlformats.org/officeDocument/2006/relationships/slideLayout" Target="../slideLayouts/slideLayout29.xml"/><Relationship Id="rId5" Type="http://schemas.openxmlformats.org/officeDocument/2006/relationships/image" Target="../media/image34.gif"/><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9.xml"/><Relationship Id="rId1" Type="http://schemas.openxmlformats.org/officeDocument/2006/relationships/slideLayout" Target="../slideLayouts/slideLayout29.xml"/><Relationship Id="rId5" Type="http://schemas.openxmlformats.org/officeDocument/2006/relationships/image" Target="../media/image34.gif"/><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11.xml"/><Relationship Id="rId18" Type="http://schemas.openxmlformats.org/officeDocument/2006/relationships/slide" Target="slide16.xml"/><Relationship Id="rId26" Type="http://schemas.openxmlformats.org/officeDocument/2006/relationships/slide" Target="slide25.xml"/><Relationship Id="rId3" Type="http://schemas.openxmlformats.org/officeDocument/2006/relationships/audio" Target="../media/audio2.wav"/><Relationship Id="rId21" Type="http://schemas.openxmlformats.org/officeDocument/2006/relationships/slide" Target="slide19.xml"/><Relationship Id="rId7" Type="http://schemas.openxmlformats.org/officeDocument/2006/relationships/slide" Target="slide5.xml"/><Relationship Id="rId12" Type="http://schemas.openxmlformats.org/officeDocument/2006/relationships/slide" Target="slide10.xml"/><Relationship Id="rId17" Type="http://schemas.openxmlformats.org/officeDocument/2006/relationships/slide" Target="slide15.xml"/><Relationship Id="rId25" Type="http://schemas.openxmlformats.org/officeDocument/2006/relationships/slide" Target="slide23.xml"/><Relationship Id="rId2" Type="http://schemas.openxmlformats.org/officeDocument/2006/relationships/notesSlide" Target="../notesSlides/notesSlide2.xml"/><Relationship Id="rId16" Type="http://schemas.openxmlformats.org/officeDocument/2006/relationships/slide" Target="slide14.xml"/><Relationship Id="rId20" Type="http://schemas.openxmlformats.org/officeDocument/2006/relationships/slide" Target="slide18.xml"/><Relationship Id="rId29" Type="http://schemas.openxmlformats.org/officeDocument/2006/relationships/slide" Target="slide24.xml"/><Relationship Id="rId1" Type="http://schemas.openxmlformats.org/officeDocument/2006/relationships/slideLayout" Target="../slideLayouts/slideLayout29.xml"/><Relationship Id="rId6" Type="http://schemas.openxmlformats.org/officeDocument/2006/relationships/slide" Target="slide4.xml"/><Relationship Id="rId11" Type="http://schemas.openxmlformats.org/officeDocument/2006/relationships/slide" Target="slide9.xml"/><Relationship Id="rId24" Type="http://schemas.openxmlformats.org/officeDocument/2006/relationships/slide" Target="slide22.xml"/><Relationship Id="rId5" Type="http://schemas.openxmlformats.org/officeDocument/2006/relationships/slide" Target="slide3.xml"/><Relationship Id="rId15" Type="http://schemas.openxmlformats.org/officeDocument/2006/relationships/slide" Target="slide13.xml"/><Relationship Id="rId23" Type="http://schemas.openxmlformats.org/officeDocument/2006/relationships/slide" Target="slide21.xml"/><Relationship Id="rId28" Type="http://schemas.openxmlformats.org/officeDocument/2006/relationships/slide" Target="slide26.xml"/><Relationship Id="rId10" Type="http://schemas.openxmlformats.org/officeDocument/2006/relationships/slide" Target="slide8.xml"/><Relationship Id="rId19" Type="http://schemas.openxmlformats.org/officeDocument/2006/relationships/slide" Target="slide17.xml"/><Relationship Id="rId4" Type="http://schemas.openxmlformats.org/officeDocument/2006/relationships/audio" Target="../media/audio3.wav"/><Relationship Id="rId9" Type="http://schemas.openxmlformats.org/officeDocument/2006/relationships/slide" Target="slide7.xml"/><Relationship Id="rId14" Type="http://schemas.openxmlformats.org/officeDocument/2006/relationships/slide" Target="slide12.xml"/><Relationship Id="rId22" Type="http://schemas.openxmlformats.org/officeDocument/2006/relationships/slide" Target="slide20.xml"/><Relationship Id="rId27" Type="http://schemas.openxmlformats.org/officeDocument/2006/relationships/slide" Target="slide27.xml"/></Relationships>
</file>

<file path=ppt/slides/_rels/slide20.xml.rels><?xml version="1.0" encoding="UTF-8" standalone="yes"?>
<Relationships xmlns="http://schemas.openxmlformats.org/package/2006/relationships"><Relationship Id="rId3" Type="http://schemas.openxmlformats.org/officeDocument/2006/relationships/hyperlink" Target="http://www.domkafel.ru/catalog/Keramicheskaja_plitka/LASSELSBERGER_Chehija/FIORE" TargetMode="External"/><Relationship Id="rId2" Type="http://schemas.openxmlformats.org/officeDocument/2006/relationships/notesSlide" Target="../notesSlides/notesSlide20.xml"/><Relationship Id="rId1" Type="http://schemas.openxmlformats.org/officeDocument/2006/relationships/slideLayout" Target="../slideLayouts/slideLayout29.xml"/><Relationship Id="rId6" Type="http://schemas.openxmlformats.org/officeDocument/2006/relationships/image" Target="../media/image34.gif"/><Relationship Id="rId5" Type="http://schemas.openxmlformats.org/officeDocument/2006/relationships/slide" Target="slide2.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9.xml"/><Relationship Id="rId5" Type="http://schemas.openxmlformats.org/officeDocument/2006/relationships/image" Target="../media/image34.gif"/><Relationship Id="rId4" Type="http://schemas.openxmlformats.org/officeDocument/2006/relationships/slide" Target="slide2.xml"/></Relationships>
</file>

<file path=ppt/slides/_rels/slide2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29.xml"/><Relationship Id="rId5" Type="http://schemas.openxmlformats.org/officeDocument/2006/relationships/image" Target="../media/image38.jpeg"/><Relationship Id="rId4" Type="http://schemas.openxmlformats.org/officeDocument/2006/relationships/image" Target="../media/image34.gif"/></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3.xml"/><Relationship Id="rId1" Type="http://schemas.openxmlformats.org/officeDocument/2006/relationships/slideLayout" Target="../slideLayouts/slideLayout29.xml"/><Relationship Id="rId5" Type="http://schemas.openxmlformats.org/officeDocument/2006/relationships/image" Target="../media/image40.jpeg"/><Relationship Id="rId4" Type="http://schemas.openxmlformats.org/officeDocument/2006/relationships/image" Target="../media/image39.gif"/></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4.xml"/><Relationship Id="rId1" Type="http://schemas.openxmlformats.org/officeDocument/2006/relationships/slideLayout" Target="../slideLayouts/slideLayout29.xml"/><Relationship Id="rId5" Type="http://schemas.openxmlformats.org/officeDocument/2006/relationships/image" Target="../media/image41.jpeg"/><Relationship Id="rId4" Type="http://schemas.openxmlformats.org/officeDocument/2006/relationships/image" Target="../media/image39.gif"/></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5.xml"/><Relationship Id="rId1" Type="http://schemas.openxmlformats.org/officeDocument/2006/relationships/slideLayout" Target="../slideLayouts/slideLayout29.xml"/><Relationship Id="rId5" Type="http://schemas.openxmlformats.org/officeDocument/2006/relationships/image" Target="../media/image5.jpeg"/><Relationship Id="rId4" Type="http://schemas.openxmlformats.org/officeDocument/2006/relationships/image" Target="../media/image39.gif"/></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6.xml"/><Relationship Id="rId1" Type="http://schemas.openxmlformats.org/officeDocument/2006/relationships/slideLayout" Target="../slideLayouts/slideLayout29.xml"/><Relationship Id="rId5" Type="http://schemas.openxmlformats.org/officeDocument/2006/relationships/image" Target="../media/image42.jpeg"/><Relationship Id="rId4" Type="http://schemas.openxmlformats.org/officeDocument/2006/relationships/image" Target="../media/image39.gif"/></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29.xml"/><Relationship Id="rId5" Type="http://schemas.openxmlformats.org/officeDocument/2006/relationships/image" Target="../media/image43.jpeg"/><Relationship Id="rId4" Type="http://schemas.openxmlformats.org/officeDocument/2006/relationships/image" Target="../media/image39.gi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5.png"/><Relationship Id="rId2" Type="http://schemas.openxmlformats.org/officeDocument/2006/relationships/slideLayout" Target="../slideLayouts/slideLayout29.xml"/><Relationship Id="rId1" Type="http://schemas.openxmlformats.org/officeDocument/2006/relationships/audio" Target="../media/audio4.wav"/><Relationship Id="rId6" Type="http://schemas.openxmlformats.org/officeDocument/2006/relationships/image" Target="../media/image14.gif"/><Relationship Id="rId5" Type="http://schemas.openxmlformats.org/officeDocument/2006/relationships/slide" Target="slide2.xml"/><Relationship Id="rId4" Type="http://schemas.openxmlformats.org/officeDocument/2006/relationships/audio" Target="../media/audio5.wav"/></Relationships>
</file>

<file path=ppt/slides/_rels/slide4.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4.xml"/><Relationship Id="rId1" Type="http://schemas.openxmlformats.org/officeDocument/2006/relationships/slideLayout" Target="../slideLayouts/slideLayout29.xml"/><Relationship Id="rId5" Type="http://schemas.openxmlformats.org/officeDocument/2006/relationships/image" Target="../media/image14.gif"/><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notesSlide" Target="../notesSlides/notesSlide5.xml"/><Relationship Id="rId1" Type="http://schemas.openxmlformats.org/officeDocument/2006/relationships/slideLayout" Target="../slideLayouts/slideLayout29.xml"/><Relationship Id="rId5" Type="http://schemas.openxmlformats.org/officeDocument/2006/relationships/image" Target="../media/image14.gif"/><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29.xml"/><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29.xml"/><Relationship Id="rId4" Type="http://schemas.openxmlformats.org/officeDocument/2006/relationships/image" Target="../media/image14.gif"/></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22.jpeg"/><Relationship Id="rId4" Type="http://schemas.openxmlformats.org/officeDocument/2006/relationships/image" Target="../media/image21.gif"/></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9.xml"/><Relationship Id="rId6" Type="http://schemas.openxmlformats.org/officeDocument/2006/relationships/image" Target="http://www.sogran.ru/images/articles_bloks3/image003.jpg" TargetMode="External"/><Relationship Id="rId5" Type="http://schemas.openxmlformats.org/officeDocument/2006/relationships/image" Target="../media/image23.jpeg"/><Relationship Id="rId4" Type="http://schemas.openxmlformats.org/officeDocument/2006/relationships/image" Target="../media/image2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5"/>
          <p:cNvSpPr>
            <a:spLocks noChangeArrowheads="1"/>
          </p:cNvSpPr>
          <p:nvPr/>
        </p:nvSpPr>
        <p:spPr bwMode="auto">
          <a:xfrm>
            <a:off x="609600" y="1114652"/>
            <a:ext cx="7583488" cy="1514773"/>
          </a:xfrm>
          <a:prstGeom prst="ellipse">
            <a:avLst/>
          </a:prstGeom>
          <a:ln>
            <a:headEnd/>
            <a:tailEnd/>
          </a:ln>
          <a:effectLst>
            <a:outerShdw blurRad="40000" dist="23000" dir="5400000" rotWithShape="0">
              <a:srgbClr val="000000">
                <a:alpha val="35000"/>
              </a:srgbClr>
            </a:outerShdw>
            <a:softEdge rad="635000"/>
          </a:effectLst>
        </p:spPr>
        <p:style>
          <a:lnRef idx="1">
            <a:schemeClr val="accent1"/>
          </a:lnRef>
          <a:fillRef idx="3">
            <a:schemeClr val="accent1"/>
          </a:fillRef>
          <a:effectRef idx="2">
            <a:schemeClr val="accent1"/>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ТЕХНОЛОГИЯ ОТДЕЛОЧНЫХ  </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34825" name="Text Box 9"/>
          <p:cNvSpPr txBox="1">
            <a:spLocks noChangeArrowheads="1"/>
          </p:cNvSpPr>
          <p:nvPr/>
        </p:nvSpPr>
        <p:spPr bwMode="auto">
          <a:xfrm>
            <a:off x="2394856" y="4630058"/>
            <a:ext cx="4103624" cy="1631216"/>
          </a:xfrm>
          <a:prstGeom prst="rect">
            <a:avLst/>
          </a:prstGeom>
          <a:noFill/>
          <a:ln w="9525">
            <a:noFill/>
            <a:miter lim="800000"/>
            <a:headEnd/>
            <a:tailEnd/>
          </a:ln>
          <a:effectLst>
            <a:outerShdw dist="35921" dir="2700000" algn="ctr" rotWithShape="0">
              <a:schemeClr val="tx1"/>
            </a:outerShdw>
          </a:effectLst>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ДЛЯ ОБУЧАЮЩИХСЯ</a:t>
            </a:r>
          </a:p>
          <a:p>
            <a:pPr algn="ctr">
              <a:defRPr/>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 </a:t>
            </a:r>
            <a:r>
              <a:rPr lang="ru-RU" sz="2000" b="1" spc="50" dirty="0" smtClean="0">
                <a:ln w="11430">
                  <a:noFill/>
                </a:ln>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СПЕЦИАЛЬНОСТИ</a:t>
            </a:r>
          </a:p>
          <a:p>
            <a:pPr algn="ctr">
              <a:defRPr/>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МАСТЕР ОТДЕЛОЧНЫХ </a:t>
            </a:r>
          </a:p>
          <a:p>
            <a:pPr algn="ctr">
              <a:defRPr/>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СТРОИТЕЛЬНЫХ</a:t>
            </a:r>
          </a:p>
          <a:p>
            <a:pPr algn="ctr">
              <a:defRPr/>
            </a:pP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РАБОТ</a:t>
            </a:r>
            <a:endParaRPr 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4827" name="Rectangle 11"/>
          <p:cNvSpPr>
            <a:spLocks noChangeArrowheads="1"/>
          </p:cNvSpPr>
          <p:nvPr/>
        </p:nvSpPr>
        <p:spPr bwMode="auto">
          <a:xfrm>
            <a:off x="2641599" y="2385561"/>
            <a:ext cx="3396343" cy="584775"/>
          </a:xfrm>
          <a:prstGeom prst="rect">
            <a:avLst/>
          </a:prstGeom>
          <a:ln>
            <a:headEnd/>
            <a:tailEnd/>
          </a:ln>
          <a:effectLst>
            <a:outerShdw blurRad="40000" dist="23000" dir="5400000" rotWithShape="0">
              <a:srgbClr val="000000">
                <a:alpha val="35000"/>
              </a:srgbClr>
            </a:outerShdw>
            <a:softEdge rad="317500"/>
          </a:effectLst>
        </p:spPr>
        <p:style>
          <a:lnRef idx="1">
            <a:schemeClr val="accent5"/>
          </a:lnRef>
          <a:fillRef idx="3">
            <a:schemeClr val="accent5"/>
          </a:fillRef>
          <a:effectRef idx="2">
            <a:schemeClr val="accent5"/>
          </a:effectRef>
          <a:fontRef idx="minor">
            <a:schemeClr val="lt1"/>
          </a:fontRef>
        </p:style>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5" name="TextBox 4"/>
          <p:cNvSpPr txBox="1"/>
          <p:nvPr/>
        </p:nvSpPr>
        <p:spPr>
          <a:xfrm>
            <a:off x="957943" y="304801"/>
            <a:ext cx="7306808" cy="646331"/>
          </a:xfrm>
          <a:prstGeom prst="rect">
            <a:avLst/>
          </a:prstGeom>
          <a:noFill/>
        </p:spPr>
        <p:txBody>
          <a:bodyPr wrap="none" rtlCol="0">
            <a:spAutoFit/>
          </a:bodyPr>
          <a:lstStyle/>
          <a:p>
            <a:pPr algn="ctr"/>
            <a:r>
              <a:rPr lang="ru-RU"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rPr>
              <a:t>ТЕОРЕТИЧЕСКИЙ КОНКУРС</a:t>
            </a:r>
            <a:endParaRPr lang="ru-RU"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Bookman Old Style" pitchFamily="18" charset="0"/>
            </a:endParaRPr>
          </a:p>
        </p:txBody>
      </p:sp>
      <p:pic>
        <p:nvPicPr>
          <p:cNvPr id="8" name="Рисунок 7" descr="28baa11713e2e26c812918bd2c3975c4.jpg"/>
          <p:cNvPicPr>
            <a:picLocks noChangeAspect="1"/>
          </p:cNvPicPr>
          <p:nvPr/>
        </p:nvPicPr>
        <p:blipFill>
          <a:blip r:embed="rId4"/>
          <a:stretch>
            <a:fillRect/>
          </a:stretch>
        </p:blipFill>
        <p:spPr>
          <a:xfrm>
            <a:off x="0" y="2830286"/>
            <a:ext cx="1837837" cy="1669369"/>
          </a:xfrm>
          <a:prstGeom prst="rect">
            <a:avLst/>
          </a:prstGeom>
          <a:effectLst>
            <a:softEdge rad="127000"/>
          </a:effectLst>
        </p:spPr>
      </p:pic>
      <p:sp>
        <p:nvSpPr>
          <p:cNvPr id="11" name="TextBox 10"/>
          <p:cNvSpPr txBox="1"/>
          <p:nvPr/>
        </p:nvSpPr>
        <p:spPr>
          <a:xfrm>
            <a:off x="2786742" y="3047999"/>
            <a:ext cx="5763116" cy="1200329"/>
          </a:xfrm>
          <a:prstGeom prst="rect">
            <a:avLst/>
          </a:prstGeom>
          <a:effectLst>
            <a:outerShdw blurRad="40000" dist="23000" dir="5400000" rotWithShape="0">
              <a:srgbClr val="000000">
                <a:alpha val="35000"/>
              </a:srgbClr>
            </a:outerShdw>
            <a:softEdge rad="317500"/>
          </a:effectLst>
        </p:spPr>
        <p:style>
          <a:lnRef idx="1">
            <a:schemeClr val="accent1"/>
          </a:lnRef>
          <a:fillRef idx="3">
            <a:schemeClr val="accent1"/>
          </a:fillRef>
          <a:effectRef idx="2">
            <a:schemeClr val="accent1"/>
          </a:effectRef>
          <a:fontRef idx="minor">
            <a:schemeClr val="lt1"/>
          </a:fontRef>
        </p:style>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7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СВОЯ ИГРА</a:t>
            </a:r>
            <a:endParaRPr lang="ru-RU" sz="7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pic>
        <p:nvPicPr>
          <p:cNvPr id="12" name="Рисунок 11" descr="9ee633281f4bbb8acb44c6a91ea038fb.jpg"/>
          <p:cNvPicPr>
            <a:picLocks noChangeAspect="1"/>
          </p:cNvPicPr>
          <p:nvPr/>
        </p:nvPicPr>
        <p:blipFill>
          <a:blip r:embed="rId5" cstate="print"/>
          <a:stretch>
            <a:fillRect/>
          </a:stretch>
        </p:blipFill>
        <p:spPr>
          <a:xfrm>
            <a:off x="7141029" y="4581213"/>
            <a:ext cx="2002971" cy="19508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descr="28baa11713e2e26c812918bd2c3975c4.jpg"/>
          <p:cNvPicPr>
            <a:picLocks noChangeAspect="1"/>
          </p:cNvPicPr>
          <p:nvPr/>
        </p:nvPicPr>
        <p:blipFill>
          <a:blip r:embed="rId4"/>
          <a:stretch>
            <a:fillRect/>
          </a:stretch>
        </p:blipFill>
        <p:spPr>
          <a:xfrm>
            <a:off x="11652494" y="-2147347"/>
            <a:ext cx="1837837" cy="1669369"/>
          </a:xfrm>
          <a:prstGeom prst="rect">
            <a:avLst/>
          </a:prstGeom>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 calcmode="lin" valueType="num">
                                      <p:cBhvr additive="base">
                                        <p:cTn id="7" dur="5000" fill="hold"/>
                                        <p:tgtEl>
                                          <p:spTgt spid="34821"/>
                                        </p:tgtEl>
                                        <p:attrNameLst>
                                          <p:attrName>ppt_x</p:attrName>
                                        </p:attrNameLst>
                                      </p:cBhvr>
                                      <p:tavLst>
                                        <p:tav tm="0">
                                          <p:val>
                                            <p:strVal val="1+#ppt_w/2"/>
                                          </p:val>
                                        </p:tav>
                                        <p:tav tm="100000">
                                          <p:val>
                                            <p:strVal val="#ppt_x"/>
                                          </p:val>
                                        </p:tav>
                                      </p:tavLst>
                                    </p:anim>
                                    <p:anim calcmode="lin" valueType="num">
                                      <p:cBhvr additive="base">
                                        <p:cTn id="8" dur="5000" fill="hold"/>
                                        <p:tgtEl>
                                          <p:spTgt spid="3482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jeopardy-wait long.wav"/>
                                        </p:tgtEl>
                                      </p:cMediaNode>
                                    </p:audio>
                                  </p:subTnLst>
                                </p:cTn>
                              </p:par>
                              <p:par>
                                <p:cTn id="9" presetID="2" presetClass="entr" presetSubtype="8" fill="hold" grpId="0" nodeType="withEffect">
                                  <p:stCondLst>
                                    <p:cond delay="0"/>
                                  </p:stCondLst>
                                  <p:childTnLst>
                                    <p:set>
                                      <p:cBhvr>
                                        <p:cTn id="10" dur="1" fill="hold">
                                          <p:stCondLst>
                                            <p:cond delay="0"/>
                                          </p:stCondLst>
                                        </p:cTn>
                                        <p:tgtEl>
                                          <p:spTgt spid="34827"/>
                                        </p:tgtEl>
                                        <p:attrNameLst>
                                          <p:attrName>style.visibility</p:attrName>
                                        </p:attrNameLst>
                                      </p:cBhvr>
                                      <p:to>
                                        <p:strVal val="visible"/>
                                      </p:to>
                                    </p:set>
                                    <p:anim calcmode="lin" valueType="num">
                                      <p:cBhvr additive="base">
                                        <p:cTn id="11" dur="5000" fill="hold"/>
                                        <p:tgtEl>
                                          <p:spTgt spid="34827"/>
                                        </p:tgtEl>
                                        <p:attrNameLst>
                                          <p:attrName>ppt_x</p:attrName>
                                        </p:attrNameLst>
                                      </p:cBhvr>
                                      <p:tavLst>
                                        <p:tav tm="0">
                                          <p:val>
                                            <p:strVal val="0-#ppt_w/2"/>
                                          </p:val>
                                        </p:tav>
                                        <p:tav tm="100000">
                                          <p:val>
                                            <p:strVal val="#ppt_x"/>
                                          </p:val>
                                        </p:tav>
                                      </p:tavLst>
                                    </p:anim>
                                    <p:anim calcmode="lin" valueType="num">
                                      <p:cBhvr additive="base">
                                        <p:cTn id="12" dur="5000" fill="hold"/>
                                        <p:tgtEl>
                                          <p:spTgt spid="34827"/>
                                        </p:tgtEl>
                                        <p:attrNameLst>
                                          <p:attrName>ppt_y</p:attrName>
                                        </p:attrNameLst>
                                      </p:cBhvr>
                                      <p:tavLst>
                                        <p:tav tm="0">
                                          <p:val>
                                            <p:strVal val="#ppt_y"/>
                                          </p:val>
                                        </p:tav>
                                        <p:tav tm="100000">
                                          <p:val>
                                            <p:strVal val="#ppt_y"/>
                                          </p:val>
                                        </p:tav>
                                      </p:tavLst>
                                    </p:anim>
                                  </p:childTnLst>
                                </p:cTn>
                              </p:par>
                            </p:childTnLst>
                          </p:cTn>
                        </p:par>
                        <p:par>
                          <p:cTn id="13" fill="hold">
                            <p:stCondLst>
                              <p:cond delay="5000"/>
                            </p:stCondLst>
                            <p:childTnLst>
                              <p:par>
                                <p:cTn id="14" presetID="2" presetClass="entr" presetSubtype="8" fill="hold" grpId="0" nodeType="afterEffect">
                                  <p:stCondLst>
                                    <p:cond delay="7000"/>
                                  </p:stCondLst>
                                  <p:childTnLst>
                                    <p:set>
                                      <p:cBhvr>
                                        <p:cTn id="15" dur="1" fill="hold">
                                          <p:stCondLst>
                                            <p:cond delay="0"/>
                                          </p:stCondLst>
                                        </p:cTn>
                                        <p:tgtEl>
                                          <p:spTgt spid="34825"/>
                                        </p:tgtEl>
                                        <p:attrNameLst>
                                          <p:attrName>style.visibility</p:attrName>
                                        </p:attrNameLst>
                                      </p:cBhvr>
                                      <p:to>
                                        <p:strVal val="visible"/>
                                      </p:to>
                                    </p:set>
                                    <p:anim calcmode="lin" valueType="num">
                                      <p:cBhvr additive="base">
                                        <p:cTn id="16" dur="5000" fill="hold"/>
                                        <p:tgtEl>
                                          <p:spTgt spid="34825"/>
                                        </p:tgtEl>
                                        <p:attrNameLst>
                                          <p:attrName>ppt_x</p:attrName>
                                        </p:attrNameLst>
                                      </p:cBhvr>
                                      <p:tavLst>
                                        <p:tav tm="0">
                                          <p:val>
                                            <p:strVal val="0-#ppt_w/2"/>
                                          </p:val>
                                        </p:tav>
                                        <p:tav tm="100000">
                                          <p:val>
                                            <p:strVal val="#ppt_x"/>
                                          </p:val>
                                        </p:tav>
                                      </p:tavLst>
                                    </p:anim>
                                    <p:anim calcmode="lin" valueType="num">
                                      <p:cBhvr additive="base">
                                        <p:cTn id="17" dur="5000" fill="hold"/>
                                        <p:tgtEl>
                                          <p:spTgt spid="34825"/>
                                        </p:tgtEl>
                                        <p:attrNameLst>
                                          <p:attrName>ppt_y</p:attrName>
                                        </p:attrNameLst>
                                      </p:cBhvr>
                                      <p:tavLst>
                                        <p:tav tm="0">
                                          <p:val>
                                            <p:strVal val="#ppt_y"/>
                                          </p:val>
                                        </p:tav>
                                        <p:tav tm="100000">
                                          <p:val>
                                            <p:strVal val="#ppt_y"/>
                                          </p:val>
                                        </p:tav>
                                      </p:tavLst>
                                    </p:anim>
                                  </p:childTnLst>
                                </p:cTn>
                              </p:par>
                            </p:childTnLst>
                          </p:cTn>
                        </p:par>
                        <p:par>
                          <p:cTn id="18" fill="hold">
                            <p:stCondLst>
                              <p:cond delay="17000"/>
                            </p:stCondLst>
                            <p:childTnLst>
                              <p:par>
                                <p:cTn id="19" presetID="9" presetClass="entr" presetSubtype="0" fill="hold" grpId="1"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dissolve">
                                      <p:cBhvr>
                                        <p:cTn id="21" dur="500"/>
                                        <p:tgtEl>
                                          <p:spTgt spid="11"/>
                                        </p:tgtEl>
                                      </p:cBhvr>
                                    </p:animEffect>
                                  </p:childTnLst>
                                </p:cTn>
                              </p:par>
                            </p:childTnLst>
                          </p:cTn>
                        </p:par>
                        <p:par>
                          <p:cTn id="22" fill="hold">
                            <p:stCondLst>
                              <p:cond delay="17500"/>
                            </p:stCondLst>
                            <p:childTnLst>
                              <p:par>
                                <p:cTn id="23" presetID="8" presetClass="emph" presetSubtype="0" fill="hold" grpId="0" nodeType="afterEffect">
                                  <p:stCondLst>
                                    <p:cond delay="0"/>
                                  </p:stCondLst>
                                  <p:childTnLst>
                                    <p:animRot by="21600000">
                                      <p:cBhvr>
                                        <p:cTn id="24" dur="2000" fill="hold"/>
                                        <p:tgtEl>
                                          <p:spTgt spid="11"/>
                                        </p:tgtEl>
                                        <p:attrNameLst>
                                          <p:attrName>r</p:attrName>
                                        </p:attrNameLst>
                                      </p:cBhvr>
                                    </p:animRot>
                                  </p:childTnLst>
                                </p:cTn>
                              </p:par>
                            </p:childTnLst>
                          </p:cTn>
                        </p:par>
                        <p:par>
                          <p:cTn id="25" fill="hold">
                            <p:stCondLst>
                              <p:cond delay="19500"/>
                            </p:stCondLst>
                            <p:childTnLst>
                              <p:par>
                                <p:cTn id="26" presetID="9"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dissolve">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animBg="1"/>
      <p:bldP spid="34825" grpId="0"/>
      <p:bldP spid="34827" grpId="0" animBg="1"/>
      <p:bldP spid="11" grpId="0" animBg="1"/>
      <p:bldP spid="11"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377372" y="294368"/>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Инструменты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300</a:t>
            </a:r>
          </a:p>
        </p:txBody>
      </p:sp>
      <p:sp>
        <p:nvSpPr>
          <p:cNvPr id="11269"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2_hc.gif"/>
          <p:cNvPicPr>
            <a:picLocks noChangeAspect="1"/>
          </p:cNvPicPr>
          <p:nvPr/>
        </p:nvPicPr>
        <p:blipFill>
          <a:blip r:embed="rId4"/>
          <a:stretch>
            <a:fillRect/>
          </a:stretch>
        </p:blipFill>
        <p:spPr>
          <a:xfrm>
            <a:off x="0" y="2336800"/>
            <a:ext cx="1962150" cy="2733675"/>
          </a:xfrm>
          <a:prstGeom prst="rect">
            <a:avLst/>
          </a:prstGeom>
        </p:spPr>
      </p:pic>
      <p:sp>
        <p:nvSpPr>
          <p:cNvPr id="5" name="Прямоугольник 4"/>
          <p:cNvSpPr/>
          <p:nvPr/>
        </p:nvSpPr>
        <p:spPr>
          <a:xfrm>
            <a:off x="2627086" y="1126645"/>
            <a:ext cx="6052457" cy="1754326"/>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ПРИСПОСОБЛЕНИЕ, ПРЕДНАЗНАЧЕННОЕ ДЛЯ КРЕПЛЕНИЯ НЕСУЩИХ ПРОФИЛЕЙ К ОСНОВНЫМ ПРОФИЛЯМ В ПОДВЕСНОМ ПОТОЛКЕ П112.</a:t>
            </a: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Picture 8" descr="Соединитель профилей двухуровневый"/>
          <p:cNvPicPr>
            <a:picLocks noChangeAspect="1" noChangeArrowheads="1"/>
          </p:cNvPicPr>
          <p:nvPr/>
        </p:nvPicPr>
        <p:blipFill>
          <a:blip r:embed="rId5"/>
          <a:srcRect/>
          <a:stretch>
            <a:fillRect/>
          </a:stretch>
        </p:blipFill>
        <p:spPr bwMode="auto">
          <a:xfrm>
            <a:off x="4679950" y="3710135"/>
            <a:ext cx="1793422" cy="1637472"/>
          </a:xfrm>
          <a:prstGeom prst="rect">
            <a:avLst/>
          </a:prstGeom>
          <a:noFill/>
          <a:ln w="9525">
            <a:noFill/>
            <a:miter lim="800000"/>
            <a:headEnd/>
            <a:tailEnd/>
          </a:ln>
        </p:spPr>
      </p:pic>
      <p:sp>
        <p:nvSpPr>
          <p:cNvPr id="7" name="TextBox 6"/>
          <p:cNvSpPr txBox="1"/>
          <p:nvPr/>
        </p:nvSpPr>
        <p:spPr>
          <a:xfrm>
            <a:off x="3178629" y="5617029"/>
            <a:ext cx="4789516"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400" b="1" spc="50" dirty="0" smtClean="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rPr>
              <a:t>ДВУХУРОВНЕВЫЙ СОЕДИНИТЕЛЬ</a:t>
            </a:r>
            <a:endParaRPr lang="ru-RU" sz="2400" b="1" spc="50" dirty="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269"/>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ppt_x</p:attrName>
                                        </p:attrNameLst>
                                      </p:cBhvr>
                                      <p:tavLst>
                                        <p:tav tm="0">
                                          <p:val>
                                            <p:fltVal val="0.5"/>
                                          </p:val>
                                        </p:tav>
                                        <p:tav tm="100000">
                                          <p:val>
                                            <p:strVal val="#ppt_x"/>
                                          </p:val>
                                        </p:tav>
                                      </p:tavLst>
                                    </p:anim>
                                    <p:anim calcmode="lin" valueType="num">
                                      <p:cBhvr>
                                        <p:cTn id="26" dur="10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animBg="1"/>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318181" y="323396"/>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Инструменты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400</a:t>
            </a:r>
          </a:p>
        </p:txBody>
      </p:sp>
      <p:sp>
        <p:nvSpPr>
          <p:cNvPr id="12293"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2_hc.gif"/>
          <p:cNvPicPr>
            <a:picLocks noChangeAspect="1"/>
          </p:cNvPicPr>
          <p:nvPr/>
        </p:nvPicPr>
        <p:blipFill>
          <a:blip r:embed="rId4"/>
          <a:stretch>
            <a:fillRect/>
          </a:stretch>
        </p:blipFill>
        <p:spPr>
          <a:xfrm>
            <a:off x="0" y="2336800"/>
            <a:ext cx="1962150" cy="2733675"/>
          </a:xfrm>
          <a:prstGeom prst="rect">
            <a:avLst/>
          </a:prstGeom>
        </p:spPr>
      </p:pic>
      <p:sp>
        <p:nvSpPr>
          <p:cNvPr id="5" name="Прямоугольник 4"/>
          <p:cNvSpPr/>
          <p:nvPr/>
        </p:nvSpPr>
        <p:spPr>
          <a:xfrm>
            <a:off x="2329543" y="1108111"/>
            <a:ext cx="5987142" cy="954107"/>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НАЗОВИТЕ ПРИСПОСОБЛЕНИЕ</a:t>
            </a:r>
          </a:p>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И ОБЛАСТЬ ЕГО ПРИМЕНЕНИЯ</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endParaRPr>
          </a:p>
        </p:txBody>
      </p:sp>
      <p:pic>
        <p:nvPicPr>
          <p:cNvPr id="6" name="Picture 5" descr="pumpjobsite650439"/>
          <p:cNvPicPr>
            <a:picLocks noChangeAspect="1" noChangeArrowheads="1"/>
          </p:cNvPicPr>
          <p:nvPr/>
        </p:nvPicPr>
        <p:blipFill>
          <a:blip r:embed="rId5"/>
          <a:srcRect/>
          <a:stretch>
            <a:fillRect/>
          </a:stretch>
        </p:blipFill>
        <p:spPr bwMode="auto">
          <a:xfrm>
            <a:off x="2733166" y="2184400"/>
            <a:ext cx="5140608" cy="3548743"/>
          </a:xfrm>
          <a:prstGeom prst="rect">
            <a:avLst/>
          </a:prstGeom>
          <a:noFill/>
          <a:ln w="9525">
            <a:noFill/>
            <a:miter lim="800000"/>
            <a:headEnd/>
            <a:tailEnd/>
          </a:ln>
          <a:effectLst>
            <a:softEdge rad="317500"/>
          </a:effectLst>
        </p:spPr>
      </p:pic>
      <p:sp>
        <p:nvSpPr>
          <p:cNvPr id="7" name="TextBox 6"/>
          <p:cNvSpPr txBox="1"/>
          <p:nvPr/>
        </p:nvSpPr>
        <p:spPr>
          <a:xfrm>
            <a:off x="2873827" y="5675086"/>
            <a:ext cx="5164042" cy="646331"/>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1800" b="1" spc="50" dirty="0" smtClean="0">
                <a:ln w="11430"/>
                <a:solidFill>
                  <a:schemeClr val="accent5">
                    <a:lumMod val="25000"/>
                  </a:schemeClr>
                </a:solidFill>
                <a:effectLst>
                  <a:outerShdw blurRad="76200" dist="50800" dir="5400000" algn="tl" rotWithShape="0">
                    <a:srgbClr val="000000">
                      <a:alpha val="65000"/>
                    </a:srgbClr>
                  </a:outerShdw>
                </a:effectLst>
              </a:rPr>
              <a:t>ЦЕМЕНТ-ПУШКА, ПРЕДНАЗНАЧЕНА </a:t>
            </a:r>
          </a:p>
          <a:p>
            <a:pPr algn="ctr"/>
            <a:r>
              <a:rPr lang="ru-RU" sz="1800" b="1" spc="50" dirty="0" smtClean="0">
                <a:ln w="11430"/>
                <a:solidFill>
                  <a:schemeClr val="accent5">
                    <a:lumMod val="25000"/>
                  </a:schemeClr>
                </a:solidFill>
                <a:effectLst>
                  <a:outerShdw blurRad="76200" dist="50800" dir="5400000" algn="tl" rotWithShape="0">
                    <a:srgbClr val="000000">
                      <a:alpha val="65000"/>
                    </a:srgbClr>
                  </a:outerShdw>
                </a:effectLst>
              </a:rPr>
              <a:t>ДЛЯ ТОРКРЕТИРОВАНИЯ ПОВЕРХНОСТИ</a:t>
            </a:r>
            <a:endParaRPr lang="ru-RU" sz="1800" b="1" spc="50" dirty="0">
              <a:ln w="11430"/>
              <a:solidFill>
                <a:schemeClr val="accent5">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par>
                                <p:cTn id="13" presetID="23" presetClass="entr" presetSubtype="52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p:val>
                                            <p:fltVal val="0.5"/>
                                          </p:val>
                                        </p:tav>
                                        <p:tav tm="100000">
                                          <p:val>
                                            <p:strVal val="#ppt_x"/>
                                          </p:val>
                                        </p:tav>
                                      </p:tavLst>
                                    </p:anim>
                                    <p:anim calcmode="lin" valueType="num">
                                      <p:cBhvr>
                                        <p:cTn id="18" dur="1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ppt_x</p:attrName>
                                        </p:attrNameLst>
                                      </p:cBhvr>
                                      <p:tavLst>
                                        <p:tav tm="0">
                                          <p:val>
                                            <p:fltVal val="0.5"/>
                                          </p:val>
                                        </p:tav>
                                        <p:tav tm="100000">
                                          <p:val>
                                            <p:strVal val="#ppt_x"/>
                                          </p:val>
                                        </p:tav>
                                      </p:tavLst>
                                    </p:anim>
                                    <p:anim calcmode="lin" valueType="num">
                                      <p:cBhvr>
                                        <p:cTn id="26" dur="10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ChangeArrowheads="1"/>
          </p:cNvSpPr>
          <p:nvPr/>
        </p:nvSpPr>
        <p:spPr bwMode="auto">
          <a:xfrm>
            <a:off x="419781" y="265339"/>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Инструменты </a:t>
            </a:r>
            <a:r>
              <a:rPr lang="ru-RU" sz="3200" dirty="0" smtClean="0">
                <a:solidFill>
                  <a:srgbClr val="FFCC00"/>
                </a:solidFill>
                <a:latin typeface="Impact" pitchFamily="34" charset="0"/>
              </a:rPr>
              <a:t>за </a:t>
            </a:r>
            <a:r>
              <a:rPr lang="en-US" sz="3200" dirty="0">
                <a:solidFill>
                  <a:srgbClr val="FFCC00"/>
                </a:solidFill>
                <a:latin typeface="Impact" pitchFamily="34" charset="0"/>
              </a:rPr>
              <a:t>500</a:t>
            </a:r>
          </a:p>
        </p:txBody>
      </p:sp>
      <p:sp>
        <p:nvSpPr>
          <p:cNvPr id="13317"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2_hc.gif"/>
          <p:cNvPicPr>
            <a:picLocks noChangeAspect="1"/>
          </p:cNvPicPr>
          <p:nvPr/>
        </p:nvPicPr>
        <p:blipFill>
          <a:blip r:embed="rId4"/>
          <a:stretch>
            <a:fillRect/>
          </a:stretch>
        </p:blipFill>
        <p:spPr>
          <a:xfrm>
            <a:off x="0" y="2336800"/>
            <a:ext cx="1962150" cy="2733675"/>
          </a:xfrm>
          <a:prstGeom prst="rect">
            <a:avLst/>
          </a:prstGeom>
        </p:spPr>
      </p:pic>
      <p:sp>
        <p:nvSpPr>
          <p:cNvPr id="5" name="Прямоугольник 4"/>
          <p:cNvSpPr/>
          <p:nvPr/>
        </p:nvSpPr>
        <p:spPr>
          <a:xfrm>
            <a:off x="2619827" y="1180682"/>
            <a:ext cx="6161316" cy="120032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ПРИСПОСОБЛЕНИЕ,  </a:t>
            </a:r>
            <a:r>
              <a:rPr lang="ru-RU" sz="2400" b="1" cap="all"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ПредназначенНОЕ</a:t>
            </a:r>
            <a:r>
              <a:rPr lang="ru-RU" sz="24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 для закрепления потолочных профилей к несущим конструкциям. </a:t>
            </a:r>
            <a:endParaRPr lang="ru-RU" sz="24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endParaRPr>
          </a:p>
        </p:txBody>
      </p:sp>
      <p:sp>
        <p:nvSpPr>
          <p:cNvPr id="6" name="Прямоугольник 5"/>
          <p:cNvSpPr/>
          <p:nvPr/>
        </p:nvSpPr>
        <p:spPr>
          <a:xfrm>
            <a:off x="4340456" y="5467643"/>
            <a:ext cx="1549591" cy="46166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all" spc="50" dirty="0" smtClean="0">
                <a:ln w="11430"/>
                <a:solidFill>
                  <a:schemeClr val="accent5">
                    <a:lumMod val="25000"/>
                  </a:schemeClr>
                </a:solidFill>
                <a:effectLst>
                  <a:outerShdw blurRad="76200" dist="50800" dir="5400000" algn="tl" rotWithShape="0">
                    <a:srgbClr val="000000">
                      <a:alpha val="65000"/>
                    </a:srgbClr>
                  </a:outerShdw>
                </a:effectLst>
              </a:rPr>
              <a:t>ПОДВЕС</a:t>
            </a:r>
          </a:p>
        </p:txBody>
      </p:sp>
      <p:pic>
        <p:nvPicPr>
          <p:cNvPr id="8" name="Рисунок 7" descr="97_small_4c073c7035b1d.jpg"/>
          <p:cNvPicPr>
            <a:picLocks noChangeAspect="1"/>
          </p:cNvPicPr>
          <p:nvPr/>
        </p:nvPicPr>
        <p:blipFill>
          <a:blip r:embed="rId5"/>
          <a:stretch>
            <a:fillRect/>
          </a:stretch>
        </p:blipFill>
        <p:spPr>
          <a:xfrm>
            <a:off x="4114800" y="2857500"/>
            <a:ext cx="1676400" cy="2095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317"/>
                                        </p:tgtEl>
                                        <p:attrNameLst>
                                          <p:attrName>style.visibility</p:attrName>
                                        </p:attrNameLst>
                                      </p:cBhvr>
                                      <p:to>
                                        <p:strVal val="visible"/>
                                      </p:to>
                                    </p:set>
                                  </p:childTnLst>
                                </p:cTn>
                              </p:par>
                              <p:par>
                                <p:cTn id="7" presetID="23" presetClass="entr" presetSubtype="16"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p:val>
                                            <p:fltVal val="0.5"/>
                                          </p:val>
                                        </p:tav>
                                        <p:tav tm="100000">
                                          <p:val>
                                            <p:strVal val="#ppt_x"/>
                                          </p:val>
                                        </p:tav>
                                      </p:tavLst>
                                    </p:anim>
                                    <p:anim calcmode="lin" valueType="num">
                                      <p:cBhvr>
                                        <p:cTn id="18" dur="1000" fill="hold"/>
                                        <p:tgtEl>
                                          <p:spTgt spid="6"/>
                                        </p:tgtEl>
                                        <p:attrNameLst>
                                          <p:attrName>ppt_y</p:attrName>
                                        </p:attrNameLst>
                                      </p:cBhvr>
                                      <p:tavLst>
                                        <p:tav tm="0">
                                          <p:val>
                                            <p:fltVal val="0.5"/>
                                          </p:val>
                                        </p:tav>
                                        <p:tav tm="100000">
                                          <p:val>
                                            <p:strVal val="#ppt_y"/>
                                          </p:val>
                                        </p:tav>
                                      </p:tavLst>
                                    </p:anim>
                                  </p:childTnLst>
                                </p:cTn>
                              </p:par>
                              <p:par>
                                <p:cTn id="19" presetID="53"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Effect transition="in" filter="fade">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4"/>
          <p:cNvSpPr>
            <a:spLocks noChangeArrowheads="1"/>
          </p:cNvSpPr>
          <p:nvPr/>
        </p:nvSpPr>
        <p:spPr bwMode="auto">
          <a:xfrm>
            <a:off x="4745039" y="308882"/>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Малярные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100</a:t>
            </a:r>
          </a:p>
        </p:txBody>
      </p:sp>
      <p:sp>
        <p:nvSpPr>
          <p:cNvPr id="19461"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3_hc.gif"/>
          <p:cNvPicPr>
            <a:picLocks noChangeAspect="1"/>
          </p:cNvPicPr>
          <p:nvPr/>
        </p:nvPicPr>
        <p:blipFill>
          <a:blip r:embed="rId4"/>
          <a:stretch>
            <a:fillRect/>
          </a:stretch>
        </p:blipFill>
        <p:spPr>
          <a:xfrm>
            <a:off x="0" y="2642733"/>
            <a:ext cx="1676472" cy="2335667"/>
          </a:xfrm>
          <a:prstGeom prst="rect">
            <a:avLst/>
          </a:prstGeom>
        </p:spPr>
      </p:pic>
      <p:pic>
        <p:nvPicPr>
          <p:cNvPr id="5" name="Рисунок 4"/>
          <p:cNvPicPr/>
          <p:nvPr/>
        </p:nvPicPr>
        <p:blipFill>
          <a:blip r:embed="rId5"/>
          <a:srcRect/>
          <a:stretch>
            <a:fillRect/>
          </a:stretch>
        </p:blipFill>
        <p:spPr bwMode="auto">
          <a:xfrm>
            <a:off x="3842656" y="3538084"/>
            <a:ext cx="3254829" cy="1614488"/>
          </a:xfrm>
          <a:prstGeom prst="rect">
            <a:avLst/>
          </a:prstGeom>
          <a:noFill/>
          <a:ln w="9525">
            <a:noFill/>
            <a:miter lim="800000"/>
            <a:headEnd/>
            <a:tailEnd/>
          </a:ln>
        </p:spPr>
      </p:pic>
      <p:sp>
        <p:nvSpPr>
          <p:cNvPr id="6" name="TextBox 5"/>
          <p:cNvSpPr txBox="1"/>
          <p:nvPr/>
        </p:nvSpPr>
        <p:spPr>
          <a:xfrm>
            <a:off x="2336800" y="1320801"/>
            <a:ext cx="6052457" cy="163121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smtClean="0">
                <a:ln w="11430"/>
                <a:solidFill>
                  <a:schemeClr val="accent5">
                    <a:lumMod val="25000"/>
                  </a:schemeClr>
                </a:solidFill>
                <a:effectLst>
                  <a:outerShdw blurRad="76200" dist="50800" dir="5400000" algn="tl" rotWithShape="0">
                    <a:srgbClr val="000000">
                      <a:alpha val="65000"/>
                    </a:srgbClr>
                  </a:outerShdw>
                </a:effectLst>
              </a:rPr>
              <a:t>Даже при самой тщательной окраске на поверхности остаются неровности — следы от кисти. Чтобы сгладить их и применяют кисти, КОТОРЫЕ НАЗЫВАЮТСЯ</a:t>
            </a:r>
            <a:endParaRPr lang="ru-RU" sz="20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
        <p:nvSpPr>
          <p:cNvPr id="7" name="TextBox 6"/>
          <p:cNvSpPr txBox="1"/>
          <p:nvPr/>
        </p:nvSpPr>
        <p:spPr>
          <a:xfrm>
            <a:off x="4049486" y="5500914"/>
            <a:ext cx="2351991" cy="646331"/>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ФЛЕЙЦЫ</a:t>
            </a:r>
            <a:endPar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461"/>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 calcmode="lin" valueType="num">
                                      <p:cBhvr>
                                        <p:cTn id="11" dur="1000" fill="hold"/>
                                        <p:tgtEl>
                                          <p:spTgt spid="6"/>
                                        </p:tgtEl>
                                        <p:attrNameLst>
                                          <p:attrName>ppt_x</p:attrName>
                                        </p:attrNameLst>
                                      </p:cBhvr>
                                      <p:tavLst>
                                        <p:tav tm="0">
                                          <p:val>
                                            <p:fltVal val="0.5"/>
                                          </p:val>
                                        </p:tav>
                                        <p:tav tm="100000">
                                          <p:val>
                                            <p:strVal val="#ppt_x"/>
                                          </p:val>
                                        </p:tav>
                                      </p:tavLst>
                                    </p:anim>
                                    <p:anim calcmode="lin" valueType="num">
                                      <p:cBhvr>
                                        <p:cTn id="12" dur="1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 calcmode="lin" valueType="num">
                                      <p:cBhvr>
                                        <p:cTn id="19" dur="1000" fill="hold"/>
                                        <p:tgtEl>
                                          <p:spTgt spid="5"/>
                                        </p:tgtEl>
                                        <p:attrNameLst>
                                          <p:attrName>ppt_x</p:attrName>
                                        </p:attrNameLst>
                                      </p:cBhvr>
                                      <p:tavLst>
                                        <p:tav tm="0">
                                          <p:val>
                                            <p:fltVal val="0.5"/>
                                          </p:val>
                                        </p:tav>
                                        <p:tav tm="100000">
                                          <p:val>
                                            <p:strVal val="#ppt_x"/>
                                          </p:val>
                                        </p:tav>
                                      </p:tavLst>
                                    </p:anim>
                                    <p:anim calcmode="lin" valueType="num">
                                      <p:cBhvr>
                                        <p:cTn id="20" dur="1000" fill="hold"/>
                                        <p:tgtEl>
                                          <p:spTgt spid="5"/>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ppt_x</p:attrName>
                                        </p:attrNameLst>
                                      </p:cBhvr>
                                      <p:tavLst>
                                        <p:tav tm="0">
                                          <p:val>
                                            <p:fltVal val="0.5"/>
                                          </p:val>
                                        </p:tav>
                                        <p:tav tm="100000">
                                          <p:val>
                                            <p:strVal val="#ppt_x"/>
                                          </p:val>
                                        </p:tav>
                                      </p:tavLst>
                                    </p:anim>
                                    <p:anim calcmode="lin" valueType="num">
                                      <p:cBhvr>
                                        <p:cTn id="26" dur="10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4730524" y="279854"/>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Малярные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200</a:t>
            </a:r>
          </a:p>
        </p:txBody>
      </p:sp>
      <p:sp>
        <p:nvSpPr>
          <p:cNvPr id="20485"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3_hc.gif"/>
          <p:cNvPicPr>
            <a:picLocks noChangeAspect="1"/>
          </p:cNvPicPr>
          <p:nvPr/>
        </p:nvPicPr>
        <p:blipFill>
          <a:blip r:embed="rId4"/>
          <a:stretch>
            <a:fillRect/>
          </a:stretch>
        </p:blipFill>
        <p:spPr>
          <a:xfrm>
            <a:off x="0" y="2642733"/>
            <a:ext cx="1676472" cy="2335667"/>
          </a:xfrm>
          <a:prstGeom prst="rect">
            <a:avLst/>
          </a:prstGeom>
        </p:spPr>
      </p:pic>
      <p:sp>
        <p:nvSpPr>
          <p:cNvPr id="5" name="Прямоугольник 4"/>
          <p:cNvSpPr/>
          <p:nvPr/>
        </p:nvSpPr>
        <p:spPr>
          <a:xfrm>
            <a:off x="2191657" y="1146407"/>
            <a:ext cx="6516914" cy="2677656"/>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all" spc="50" dirty="0" smtClean="0">
                <a:ln w="11430"/>
                <a:solidFill>
                  <a:schemeClr val="accent5">
                    <a:lumMod val="25000"/>
                  </a:schemeClr>
                </a:solidFill>
                <a:effectLst>
                  <a:outerShdw blurRad="76200" dist="50800" dir="5400000" algn="tl" rotWithShape="0">
                    <a:srgbClr val="000000">
                      <a:alpha val="65000"/>
                    </a:srgbClr>
                  </a:outerShdw>
                </a:effectLst>
              </a:rPr>
              <a:t>КОМПОНЕНТ, КОТОРЫЙ обеспечивает образование сплошной пленки малярного состава и сцепление ее с окрашиваемой поверхностью. </a:t>
            </a:r>
            <a:endParaRPr lang="ru-RU" sz="28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
        <p:nvSpPr>
          <p:cNvPr id="6" name="TextBox 5"/>
          <p:cNvSpPr txBox="1"/>
          <p:nvPr/>
        </p:nvSpPr>
        <p:spPr>
          <a:xfrm>
            <a:off x="2714171" y="4470400"/>
            <a:ext cx="5129609" cy="954107"/>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ПЛЕНКООБРАЗУЮЩЕЕ, </a:t>
            </a:r>
          </a:p>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СВЯЗУЮЩЕЕ ВЕЩЕСТВО </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8" name="Рисунок 7" descr="Разные виды красок используйте по назначению"/>
          <p:cNvPicPr/>
          <p:nvPr/>
        </p:nvPicPr>
        <p:blipFill>
          <a:blip r:embed="rId5"/>
          <a:srcRect/>
          <a:stretch>
            <a:fillRect/>
          </a:stretch>
        </p:blipFill>
        <p:spPr bwMode="auto">
          <a:xfrm>
            <a:off x="0" y="253546"/>
            <a:ext cx="2206171" cy="1836511"/>
          </a:xfrm>
          <a:prstGeom prst="rect">
            <a:avLst/>
          </a:prstGeom>
          <a:noFill/>
          <a:ln w="9525">
            <a:noFill/>
            <a:miter lim="800000"/>
            <a:headEnd/>
            <a:tailEnd/>
          </a:ln>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485"/>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ChangeArrowheads="1"/>
          </p:cNvSpPr>
          <p:nvPr/>
        </p:nvSpPr>
        <p:spPr bwMode="auto">
          <a:xfrm>
            <a:off x="4382181" y="308883"/>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Малярные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300</a:t>
            </a:r>
          </a:p>
        </p:txBody>
      </p:sp>
      <p:sp>
        <p:nvSpPr>
          <p:cNvPr id="21509"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3_hc.gif"/>
          <p:cNvPicPr>
            <a:picLocks noChangeAspect="1"/>
          </p:cNvPicPr>
          <p:nvPr/>
        </p:nvPicPr>
        <p:blipFill>
          <a:blip r:embed="rId4"/>
          <a:stretch>
            <a:fillRect/>
          </a:stretch>
        </p:blipFill>
        <p:spPr>
          <a:xfrm>
            <a:off x="0" y="2642733"/>
            <a:ext cx="1676472" cy="2335667"/>
          </a:xfrm>
          <a:prstGeom prst="rect">
            <a:avLst/>
          </a:prstGeom>
        </p:spPr>
      </p:pic>
      <p:sp>
        <p:nvSpPr>
          <p:cNvPr id="5" name="Прямоугольник 4"/>
          <p:cNvSpPr/>
          <p:nvPr/>
        </p:nvSpPr>
        <p:spPr>
          <a:xfrm>
            <a:off x="2619828" y="1253254"/>
            <a:ext cx="5856514" cy="120032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all" spc="50" dirty="0" smtClean="0">
                <a:ln w="11430"/>
                <a:solidFill>
                  <a:schemeClr val="accent5">
                    <a:lumMod val="25000"/>
                  </a:schemeClr>
                </a:solidFill>
                <a:effectLst>
                  <a:outerShdw blurRad="76200" dist="50800" dir="5400000" algn="tl" rotWithShape="0">
                    <a:srgbClr val="000000">
                      <a:alpha val="65000"/>
                    </a:srgbClr>
                  </a:outerShdw>
                </a:effectLst>
              </a:rPr>
              <a:t>для ускорения высыхания масел, масляных красок, олиф и лаков. применяют</a:t>
            </a:r>
            <a:endParaRPr lang="ru-RU" sz="24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
        <p:nvSpPr>
          <p:cNvPr id="6" name="TextBox 5"/>
          <p:cNvSpPr txBox="1"/>
          <p:nvPr/>
        </p:nvSpPr>
        <p:spPr>
          <a:xfrm>
            <a:off x="2975428" y="5529942"/>
            <a:ext cx="2854051" cy="58477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СИККАТИВЫ</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Picture 2"/>
          <p:cNvPicPr>
            <a:picLocks noChangeAspect="1" noChangeArrowheads="1"/>
          </p:cNvPicPr>
          <p:nvPr/>
        </p:nvPicPr>
        <p:blipFill>
          <a:blip r:embed="rId5"/>
          <a:srcRect/>
          <a:stretch>
            <a:fillRect/>
          </a:stretch>
        </p:blipFill>
        <p:spPr bwMode="auto">
          <a:xfrm>
            <a:off x="4449053" y="2756795"/>
            <a:ext cx="2300090" cy="2181542"/>
          </a:xfrm>
          <a:prstGeom prst="rect">
            <a:avLst/>
          </a:prstGeom>
          <a:noFill/>
          <a:ln w="9525">
            <a:noFill/>
            <a:miter lim="800000"/>
            <a:headEnd/>
            <a:tailEnd/>
          </a:ln>
          <a:effectLst>
            <a:softEdge rad="635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509"/>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ChangeArrowheads="1"/>
          </p:cNvSpPr>
          <p:nvPr/>
        </p:nvSpPr>
        <p:spPr bwMode="auto">
          <a:xfrm>
            <a:off x="4933724" y="323397"/>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Малярные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400</a:t>
            </a:r>
          </a:p>
        </p:txBody>
      </p:sp>
      <p:sp>
        <p:nvSpPr>
          <p:cNvPr id="22533"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3_hc.gif"/>
          <p:cNvPicPr>
            <a:picLocks noChangeAspect="1"/>
          </p:cNvPicPr>
          <p:nvPr/>
        </p:nvPicPr>
        <p:blipFill>
          <a:blip r:embed="rId4"/>
          <a:stretch>
            <a:fillRect/>
          </a:stretch>
        </p:blipFill>
        <p:spPr>
          <a:xfrm>
            <a:off x="0" y="2642733"/>
            <a:ext cx="1676472" cy="2335667"/>
          </a:xfrm>
          <a:prstGeom prst="rect">
            <a:avLst/>
          </a:prstGeom>
        </p:spPr>
      </p:pic>
      <p:sp>
        <p:nvSpPr>
          <p:cNvPr id="5" name="Прямоугольник 4"/>
          <p:cNvSpPr/>
          <p:nvPr/>
        </p:nvSpPr>
        <p:spPr>
          <a:xfrm>
            <a:off x="2336800" y="1267768"/>
            <a:ext cx="6618514" cy="1631216"/>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smtClean="0">
                <a:ln w="11430"/>
                <a:solidFill>
                  <a:schemeClr val="accent5">
                    <a:lumMod val="25000"/>
                  </a:schemeClr>
                </a:solidFill>
                <a:effectLst>
                  <a:outerShdw blurRad="76200" dist="50800" dir="5400000" algn="tl" rotWithShape="0">
                    <a:srgbClr val="000000">
                      <a:alpha val="65000"/>
                    </a:srgbClr>
                  </a:outerShdw>
                </a:effectLst>
              </a:rPr>
              <a:t>Клеящие свойства латексных красок в 4 раза лучше, чем клеевых, изготовленных на растительных и животных клеях.</a:t>
            </a:r>
          </a:p>
          <a:p>
            <a:pPr algn="ctr"/>
            <a:r>
              <a:rPr lang="ru-RU" sz="2000" b="1" cap="all" spc="50" dirty="0" smtClean="0">
                <a:ln w="11430"/>
                <a:solidFill>
                  <a:schemeClr val="accent5">
                    <a:lumMod val="25000"/>
                  </a:schemeClr>
                </a:solidFill>
                <a:effectLst>
                  <a:outerShdw blurRad="76200" dist="50800" dir="5400000" algn="tl" rotWithShape="0">
                    <a:srgbClr val="000000">
                      <a:alpha val="65000"/>
                    </a:srgbClr>
                  </a:outerShdw>
                </a:effectLst>
              </a:rPr>
              <a:t>ДРУГОЕ НАЗВАНИЕ ТАКИХ КРАСКОК … </a:t>
            </a:r>
            <a:endParaRPr lang="ru-RU" sz="20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
        <p:nvSpPr>
          <p:cNvPr id="6" name="TextBox 5"/>
          <p:cNvSpPr txBox="1"/>
          <p:nvPr/>
        </p:nvSpPr>
        <p:spPr>
          <a:xfrm>
            <a:off x="3091542" y="5558971"/>
            <a:ext cx="5257978"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ВОДОЭМУЛЬСИОННЫЕ КРАСКИ</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Рисунок 6" descr="64016965ec0942029f8861bb631b89dd.jpg"/>
          <p:cNvPicPr>
            <a:picLocks noChangeAspect="1"/>
          </p:cNvPicPr>
          <p:nvPr/>
        </p:nvPicPr>
        <p:blipFill>
          <a:blip r:embed="rId5"/>
          <a:stretch>
            <a:fillRect/>
          </a:stretch>
        </p:blipFill>
        <p:spPr>
          <a:xfrm>
            <a:off x="4208235" y="3185973"/>
            <a:ext cx="2294164" cy="2009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253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par>
                                <p:cTn id="13" presetID="9"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1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52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0" fill="hold"/>
                                        <p:tgtEl>
                                          <p:spTgt spid="6"/>
                                        </p:tgtEl>
                                        <p:attrNameLst>
                                          <p:attrName>ppt_w</p:attrName>
                                        </p:attrNameLst>
                                      </p:cBhvr>
                                      <p:tavLst>
                                        <p:tav tm="0">
                                          <p:val>
                                            <p:fltVal val="0"/>
                                          </p:val>
                                        </p:tav>
                                        <p:tav tm="100000">
                                          <p:val>
                                            <p:strVal val="#ppt_w"/>
                                          </p:val>
                                        </p:tav>
                                      </p:tavLst>
                                    </p:anim>
                                    <p:anim calcmode="lin" valueType="num">
                                      <p:cBhvr>
                                        <p:cTn id="21" dur="1000" fill="hold"/>
                                        <p:tgtEl>
                                          <p:spTgt spid="6"/>
                                        </p:tgtEl>
                                        <p:attrNameLst>
                                          <p:attrName>ppt_h</p:attrName>
                                        </p:attrNameLst>
                                      </p:cBhvr>
                                      <p:tavLst>
                                        <p:tav tm="0">
                                          <p:val>
                                            <p:fltVal val="0"/>
                                          </p:val>
                                        </p:tav>
                                        <p:tav tm="100000">
                                          <p:val>
                                            <p:strVal val="#ppt_h"/>
                                          </p:val>
                                        </p:tav>
                                      </p:tavLst>
                                    </p:anim>
                                    <p:anim calcmode="lin" valueType="num">
                                      <p:cBhvr>
                                        <p:cTn id="22" dur="1000" fill="hold"/>
                                        <p:tgtEl>
                                          <p:spTgt spid="6"/>
                                        </p:tgtEl>
                                        <p:attrNameLst>
                                          <p:attrName>ppt_x</p:attrName>
                                        </p:attrNameLst>
                                      </p:cBhvr>
                                      <p:tavLst>
                                        <p:tav tm="0">
                                          <p:val>
                                            <p:fltVal val="0.5"/>
                                          </p:val>
                                        </p:tav>
                                        <p:tav tm="100000">
                                          <p:val>
                                            <p:strVal val="#ppt_x"/>
                                          </p:val>
                                        </p:tav>
                                      </p:tavLst>
                                    </p:anim>
                                    <p:anim calcmode="lin" valueType="num">
                                      <p:cBhvr>
                                        <p:cTn id="23"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animBg="1"/>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ChangeArrowheads="1"/>
          </p:cNvSpPr>
          <p:nvPr/>
        </p:nvSpPr>
        <p:spPr bwMode="auto">
          <a:xfrm>
            <a:off x="4890181" y="308882"/>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Малярные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500</a:t>
            </a:r>
          </a:p>
        </p:txBody>
      </p:sp>
      <p:sp>
        <p:nvSpPr>
          <p:cNvPr id="23557"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3_hc.gif"/>
          <p:cNvPicPr>
            <a:picLocks noChangeAspect="1"/>
          </p:cNvPicPr>
          <p:nvPr/>
        </p:nvPicPr>
        <p:blipFill>
          <a:blip r:embed="rId4"/>
          <a:stretch>
            <a:fillRect/>
          </a:stretch>
        </p:blipFill>
        <p:spPr>
          <a:xfrm>
            <a:off x="0" y="2642733"/>
            <a:ext cx="1676472" cy="2335667"/>
          </a:xfrm>
          <a:prstGeom prst="rect">
            <a:avLst/>
          </a:prstGeom>
        </p:spPr>
      </p:pic>
      <p:sp>
        <p:nvSpPr>
          <p:cNvPr id="5" name="Прямоугольник 4"/>
          <p:cNvSpPr/>
          <p:nvPr/>
        </p:nvSpPr>
        <p:spPr>
          <a:xfrm>
            <a:off x="2365829" y="1300817"/>
            <a:ext cx="6400799" cy="1631216"/>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smtClean="0">
                <a:ln w="11430"/>
                <a:solidFill>
                  <a:schemeClr val="accent5">
                    <a:lumMod val="25000"/>
                  </a:schemeClr>
                </a:solidFill>
                <a:effectLst>
                  <a:outerShdw blurRad="76200" dist="50800" dir="5400000" algn="tl" rotWithShape="0">
                    <a:srgbClr val="000000">
                      <a:alpha val="65000"/>
                    </a:srgbClr>
                  </a:outerShdw>
                </a:effectLst>
              </a:rPr>
              <a:t>Составы, наносимые первым слоем на подготовленную к окраске поверхность для уменьшения ее пористости и обеспечения требуемой адгезии лакокрасочного покрытия. </a:t>
            </a:r>
            <a:endParaRPr lang="ru-RU" sz="20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
        <p:nvSpPr>
          <p:cNvPr id="6" name="TextBox 5"/>
          <p:cNvSpPr txBox="1"/>
          <p:nvPr/>
        </p:nvSpPr>
        <p:spPr>
          <a:xfrm>
            <a:off x="3802743" y="5529943"/>
            <a:ext cx="2697020" cy="58477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ГРУНТОВКА</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Рисунок 6" descr="14f0a4a63db8a132a1be9e6746dadf1d.jpg"/>
          <p:cNvPicPr>
            <a:picLocks noChangeAspect="1"/>
          </p:cNvPicPr>
          <p:nvPr/>
        </p:nvPicPr>
        <p:blipFill>
          <a:blip r:embed="rId5" cstate="print"/>
          <a:stretch>
            <a:fillRect/>
          </a:stretch>
        </p:blipFill>
        <p:spPr>
          <a:xfrm>
            <a:off x="4266292" y="3239385"/>
            <a:ext cx="2032907" cy="18580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557"/>
                                        </p:tgtEl>
                                        <p:attrNameLst>
                                          <p:attrName>style.visibility</p:attrName>
                                        </p:attrNameLst>
                                      </p:cBhvr>
                                      <p:to>
                                        <p:strVal val="visible"/>
                                      </p:to>
                                    </p:set>
                                  </p:childTnLst>
                                </p:cTn>
                              </p:par>
                              <p:par>
                                <p:cTn id="7" presetID="53"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Effect transition="in" filter="fade">
                                      <p:cBhvr>
                                        <p:cTn id="11" dur="1000"/>
                                        <p:tgtEl>
                                          <p:spTgt spid="5"/>
                                        </p:tgtEl>
                                      </p:cBhvr>
                                    </p:animEffect>
                                  </p:childTnLst>
                                </p:cTn>
                              </p:par>
                              <p:par>
                                <p:cTn id="12" presetID="5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fltVal val="0"/>
                                          </p:val>
                                        </p:tav>
                                        <p:tav tm="100000">
                                          <p:val>
                                            <p:strVal val="#ppt_w"/>
                                          </p:val>
                                        </p:tav>
                                      </p:tavLst>
                                    </p:anim>
                                    <p:anim calcmode="lin" valueType="num">
                                      <p:cBhvr>
                                        <p:cTn id="22" dur="1000" fill="hold"/>
                                        <p:tgtEl>
                                          <p:spTgt spid="6"/>
                                        </p:tgtEl>
                                        <p:attrNameLst>
                                          <p:attrName>ppt_h</p:attrName>
                                        </p:attrNameLst>
                                      </p:cBhvr>
                                      <p:tavLst>
                                        <p:tav tm="0">
                                          <p:val>
                                            <p:fltVal val="0"/>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animBg="1"/>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Изображение интерьера коллекции МАЛИ"/>
          <p:cNvPicPr>
            <a:picLocks noChangeAspect="1" noChangeArrowheads="1"/>
          </p:cNvPicPr>
          <p:nvPr/>
        </p:nvPicPr>
        <p:blipFill>
          <a:blip r:embed="rId3"/>
          <a:srcRect/>
          <a:stretch>
            <a:fillRect/>
          </a:stretch>
        </p:blipFill>
        <p:spPr>
          <a:xfrm>
            <a:off x="6055610" y="2264228"/>
            <a:ext cx="2835066" cy="4049486"/>
          </a:xfrm>
          <a:prstGeom prst="rect">
            <a:avLst/>
          </a:prstGeom>
          <a:ln/>
        </p:spPr>
      </p:pic>
      <p:sp>
        <p:nvSpPr>
          <p:cNvPr id="24580" name="Rectangle 4"/>
          <p:cNvSpPr>
            <a:spLocks noChangeArrowheads="1"/>
          </p:cNvSpPr>
          <p:nvPr/>
        </p:nvSpPr>
        <p:spPr bwMode="auto">
          <a:xfrm>
            <a:off x="4004809" y="308882"/>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Облицовочные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100</a:t>
            </a:r>
          </a:p>
        </p:txBody>
      </p:sp>
      <p:sp>
        <p:nvSpPr>
          <p:cNvPr id="24581" name="AutoShape 5">
            <a:hlinkClick r:id="rId4"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4_hc.gif"/>
          <p:cNvPicPr>
            <a:picLocks noChangeAspect="1"/>
          </p:cNvPicPr>
          <p:nvPr/>
        </p:nvPicPr>
        <p:blipFill>
          <a:blip r:embed="rId5"/>
          <a:stretch>
            <a:fillRect/>
          </a:stretch>
        </p:blipFill>
        <p:spPr>
          <a:xfrm>
            <a:off x="0" y="2381476"/>
            <a:ext cx="1962150" cy="2733675"/>
          </a:xfrm>
          <a:prstGeom prst="rect">
            <a:avLst/>
          </a:prstGeom>
        </p:spPr>
      </p:pic>
      <p:sp>
        <p:nvSpPr>
          <p:cNvPr id="5" name="Прямоугольник 4"/>
          <p:cNvSpPr/>
          <p:nvPr/>
        </p:nvSpPr>
        <p:spPr>
          <a:xfrm>
            <a:off x="2706629" y="1360101"/>
            <a:ext cx="5367880" cy="954107"/>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Ширина </a:t>
            </a:r>
            <a:r>
              <a:rPr lang="ru-RU" sz="2800" b="1" cap="all"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межплиточных</a:t>
            </a: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швов зависит… </a:t>
            </a:r>
            <a:endParaRPr lang="ru-RU" sz="28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3330671" y="4335529"/>
            <a:ext cx="4789966" cy="1077218"/>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200" b="1" cap="all" spc="50" dirty="0" smtClean="0">
                <a:ln w="11430"/>
                <a:solidFill>
                  <a:schemeClr val="accent5">
                    <a:lumMod val="25000"/>
                  </a:schemeClr>
                </a:solidFill>
                <a:effectLst>
                  <a:outerShdw blurRad="76200" dist="50800" dir="5400000" algn="tl" rotWithShape="0">
                    <a:srgbClr val="000000">
                      <a:alpha val="65000"/>
                    </a:srgbClr>
                  </a:outerShdw>
                </a:effectLst>
              </a:rPr>
              <a:t>От длины стороны</a:t>
            </a:r>
          </a:p>
          <a:p>
            <a:pPr algn="ctr"/>
            <a:r>
              <a:rPr lang="ru-RU" sz="3200" b="1" cap="all" spc="50" dirty="0" smtClean="0">
                <a:ln w="11430"/>
                <a:solidFill>
                  <a:schemeClr val="accent5">
                    <a:lumMod val="25000"/>
                  </a:schemeClr>
                </a:solidFill>
                <a:effectLst>
                  <a:outerShdw blurRad="76200" dist="50800" dir="5400000" algn="tl" rotWithShape="0">
                    <a:srgbClr val="000000">
                      <a:alpha val="65000"/>
                    </a:srgbClr>
                  </a:outerShdw>
                </a:effectLst>
              </a:rPr>
              <a:t> плитки</a:t>
            </a:r>
            <a:endParaRPr lang="ru-RU" sz="3200" b="1" cap="all" spc="50" dirty="0">
              <a:ln w="11430"/>
              <a:solidFill>
                <a:schemeClr val="accent5">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581"/>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1" grpId="0" animBg="1"/>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Изображение интерьера коллекции HOLIDAY"/>
          <p:cNvPicPr>
            <a:picLocks noChangeAspect="1" noChangeArrowheads="1"/>
          </p:cNvPicPr>
          <p:nvPr/>
        </p:nvPicPr>
        <p:blipFill>
          <a:blip r:embed="rId3"/>
          <a:srcRect/>
          <a:stretch>
            <a:fillRect/>
          </a:stretch>
        </p:blipFill>
        <p:spPr>
          <a:xfrm>
            <a:off x="2804658" y="2502581"/>
            <a:ext cx="4717909" cy="3114447"/>
          </a:xfrm>
          <a:prstGeom prst="rect">
            <a:avLst/>
          </a:prstGeom>
          <a:ln/>
          <a:effectLst>
            <a:softEdge rad="317500"/>
          </a:effectLst>
        </p:spPr>
      </p:pic>
      <p:sp>
        <p:nvSpPr>
          <p:cNvPr id="25604" name="Rectangle 4"/>
          <p:cNvSpPr>
            <a:spLocks noChangeArrowheads="1"/>
          </p:cNvSpPr>
          <p:nvPr/>
        </p:nvSpPr>
        <p:spPr bwMode="auto">
          <a:xfrm>
            <a:off x="3859666" y="250824"/>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Облицовочные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200</a:t>
            </a:r>
          </a:p>
        </p:txBody>
      </p:sp>
      <p:sp>
        <p:nvSpPr>
          <p:cNvPr id="25605" name="AutoShape 5">
            <a:hlinkClick r:id="rId4"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4_hc.gif"/>
          <p:cNvPicPr>
            <a:picLocks noChangeAspect="1"/>
          </p:cNvPicPr>
          <p:nvPr/>
        </p:nvPicPr>
        <p:blipFill>
          <a:blip r:embed="rId5"/>
          <a:stretch>
            <a:fillRect/>
          </a:stretch>
        </p:blipFill>
        <p:spPr>
          <a:xfrm>
            <a:off x="0" y="2381476"/>
            <a:ext cx="1962150" cy="2733675"/>
          </a:xfrm>
          <a:prstGeom prst="rect">
            <a:avLst/>
          </a:prstGeom>
        </p:spPr>
      </p:pic>
      <p:sp>
        <p:nvSpPr>
          <p:cNvPr id="5" name="Прямоугольник 4"/>
          <p:cNvSpPr/>
          <p:nvPr/>
        </p:nvSpPr>
        <p:spPr>
          <a:xfrm>
            <a:off x="2624356" y="1418159"/>
            <a:ext cx="5581015" cy="954107"/>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Прочность поверхности </a:t>
            </a:r>
          </a:p>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Проверяют… </a:t>
            </a:r>
            <a:endParaRPr lang="ru-RU" sz="28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TextBox 5"/>
          <p:cNvSpPr txBox="1"/>
          <p:nvPr/>
        </p:nvSpPr>
        <p:spPr>
          <a:xfrm>
            <a:off x="3294743" y="5791199"/>
            <a:ext cx="3774303" cy="523220"/>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b="1" cap="all" spc="50" dirty="0" smtClean="0">
                <a:ln w="11430"/>
                <a:solidFill>
                  <a:schemeClr val="accent1">
                    <a:lumMod val="25000"/>
                  </a:schemeClr>
                </a:solidFill>
                <a:effectLst>
                  <a:outerShdw blurRad="76200" dist="50800" dir="5400000" algn="tl" rotWithShape="0">
                    <a:srgbClr val="000000">
                      <a:alpha val="65000"/>
                    </a:srgbClr>
                  </a:outerShdw>
                </a:effectLst>
              </a:rPr>
              <a:t>простукиванием</a:t>
            </a:r>
            <a:endParaRPr lang="ru-RU" sz="28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605"/>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5" grpId="0" animBg="1"/>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2" name="Rectangle 124"/>
          <p:cNvSpPr>
            <a:spLocks noChangeArrowheads="1"/>
          </p:cNvSpPr>
          <p:nvPr/>
        </p:nvSpPr>
        <p:spPr bwMode="auto">
          <a:xfrm>
            <a:off x="3730625" y="3338513"/>
            <a:ext cx="3322638" cy="2263775"/>
          </a:xfrm>
          <a:prstGeom prst="rect">
            <a:avLst/>
          </a:prstGeom>
          <a:noFill/>
          <a:ln w="9525">
            <a:noFill/>
            <a:miter lim="800000"/>
            <a:headEnd/>
            <a:tailEnd/>
          </a:ln>
        </p:spPr>
        <p:txBody>
          <a:bodyPr wrap="none" anchor="ctr"/>
          <a:lstStyle/>
          <a:p>
            <a:endParaRPr lang="ru-RU"/>
          </a:p>
        </p:txBody>
      </p:sp>
      <p:sp>
        <p:nvSpPr>
          <p:cNvPr id="3075" name="Rectangle 119"/>
          <p:cNvSpPr>
            <a:spLocks noChangeArrowheads="1"/>
          </p:cNvSpPr>
          <p:nvPr/>
        </p:nvSpPr>
        <p:spPr bwMode="auto">
          <a:xfrm>
            <a:off x="465138" y="160338"/>
            <a:ext cx="1581150" cy="731837"/>
          </a:xfrm>
          <a:prstGeom prst="rect">
            <a:avLst/>
          </a:prstGeom>
          <a:solidFill>
            <a:srgbClr val="3366FF"/>
          </a:solidFill>
          <a:ln w="9525">
            <a:noFill/>
            <a:miter lim="800000"/>
            <a:headEnd/>
            <a:tailEnd/>
          </a:ln>
        </p:spPr>
        <p:txBody>
          <a:bodyPr wrap="none" anchor="ctr"/>
          <a:lstStyle/>
          <a:p>
            <a:endParaRPr lang="ru-RU"/>
          </a:p>
        </p:txBody>
      </p:sp>
      <p:sp>
        <p:nvSpPr>
          <p:cNvPr id="3076" name="Rectangle 120"/>
          <p:cNvSpPr>
            <a:spLocks noChangeArrowheads="1"/>
          </p:cNvSpPr>
          <p:nvPr/>
        </p:nvSpPr>
        <p:spPr bwMode="auto">
          <a:xfrm>
            <a:off x="2155825" y="166688"/>
            <a:ext cx="1581150" cy="731837"/>
          </a:xfrm>
          <a:prstGeom prst="rect">
            <a:avLst/>
          </a:prstGeom>
          <a:solidFill>
            <a:srgbClr val="3366FF"/>
          </a:solidFill>
          <a:ln w="9525">
            <a:noFill/>
            <a:miter lim="800000"/>
            <a:headEnd/>
            <a:tailEnd/>
          </a:ln>
        </p:spPr>
        <p:txBody>
          <a:bodyPr wrap="none" anchor="ctr"/>
          <a:lstStyle/>
          <a:p>
            <a:endParaRPr lang="ru-RU"/>
          </a:p>
        </p:txBody>
      </p:sp>
      <p:sp>
        <p:nvSpPr>
          <p:cNvPr id="3077" name="Rectangle 121"/>
          <p:cNvSpPr>
            <a:spLocks noChangeArrowheads="1"/>
          </p:cNvSpPr>
          <p:nvPr/>
        </p:nvSpPr>
        <p:spPr bwMode="auto">
          <a:xfrm>
            <a:off x="3803650" y="171450"/>
            <a:ext cx="1581150" cy="731838"/>
          </a:xfrm>
          <a:prstGeom prst="rect">
            <a:avLst/>
          </a:prstGeom>
          <a:solidFill>
            <a:srgbClr val="3366FF"/>
          </a:solidFill>
          <a:ln w="9525">
            <a:noFill/>
            <a:miter lim="800000"/>
            <a:headEnd/>
            <a:tailEnd/>
          </a:ln>
        </p:spPr>
        <p:txBody>
          <a:bodyPr wrap="none" anchor="ctr"/>
          <a:lstStyle/>
          <a:p>
            <a:endParaRPr lang="ru-RU"/>
          </a:p>
        </p:txBody>
      </p:sp>
      <p:sp>
        <p:nvSpPr>
          <p:cNvPr id="3078" name="Rectangle 122"/>
          <p:cNvSpPr>
            <a:spLocks noChangeArrowheads="1"/>
          </p:cNvSpPr>
          <p:nvPr/>
        </p:nvSpPr>
        <p:spPr bwMode="auto">
          <a:xfrm>
            <a:off x="5465763" y="176213"/>
            <a:ext cx="1581150" cy="731837"/>
          </a:xfrm>
          <a:prstGeom prst="rect">
            <a:avLst/>
          </a:prstGeom>
          <a:solidFill>
            <a:srgbClr val="3366FF"/>
          </a:solidFill>
          <a:ln w="9525">
            <a:noFill/>
            <a:miter lim="800000"/>
            <a:headEnd/>
            <a:tailEnd/>
          </a:ln>
        </p:spPr>
        <p:txBody>
          <a:bodyPr wrap="none" anchor="ctr"/>
          <a:lstStyle/>
          <a:p>
            <a:endParaRPr lang="ru-RU"/>
          </a:p>
        </p:txBody>
      </p:sp>
      <p:sp>
        <p:nvSpPr>
          <p:cNvPr id="3079" name="Rectangle 123"/>
          <p:cNvSpPr>
            <a:spLocks noChangeArrowheads="1"/>
          </p:cNvSpPr>
          <p:nvPr/>
        </p:nvSpPr>
        <p:spPr bwMode="auto">
          <a:xfrm>
            <a:off x="7127875" y="180975"/>
            <a:ext cx="1581150" cy="731838"/>
          </a:xfrm>
          <a:prstGeom prst="rect">
            <a:avLst/>
          </a:prstGeom>
          <a:solidFill>
            <a:srgbClr val="3366FF"/>
          </a:solidFill>
          <a:ln w="9525">
            <a:noFill/>
            <a:miter lim="800000"/>
            <a:headEnd/>
            <a:tailEnd/>
          </a:ln>
        </p:spPr>
        <p:txBody>
          <a:bodyPr wrap="none" anchor="ctr"/>
          <a:lstStyle/>
          <a:p>
            <a:endParaRPr lang="ru-RU"/>
          </a:p>
        </p:txBody>
      </p:sp>
      <p:sp>
        <p:nvSpPr>
          <p:cNvPr id="3080" name="Rectangle 94"/>
          <p:cNvSpPr>
            <a:spLocks noChangeArrowheads="1"/>
          </p:cNvSpPr>
          <p:nvPr/>
        </p:nvSpPr>
        <p:spPr bwMode="auto">
          <a:xfrm>
            <a:off x="2130425" y="2257425"/>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1" name="Rectangle 95"/>
          <p:cNvSpPr>
            <a:spLocks noChangeArrowheads="1"/>
          </p:cNvSpPr>
          <p:nvPr/>
        </p:nvSpPr>
        <p:spPr bwMode="auto">
          <a:xfrm>
            <a:off x="3790950" y="4516438"/>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2" name="Rectangle 96"/>
          <p:cNvSpPr>
            <a:spLocks noChangeArrowheads="1"/>
          </p:cNvSpPr>
          <p:nvPr/>
        </p:nvSpPr>
        <p:spPr bwMode="auto">
          <a:xfrm>
            <a:off x="5457825" y="1141413"/>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3" name="Rectangle 97"/>
          <p:cNvSpPr>
            <a:spLocks noChangeArrowheads="1"/>
          </p:cNvSpPr>
          <p:nvPr/>
        </p:nvSpPr>
        <p:spPr bwMode="auto">
          <a:xfrm>
            <a:off x="471488" y="4516438"/>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4" name="Rectangle 98"/>
          <p:cNvSpPr>
            <a:spLocks noChangeArrowheads="1"/>
          </p:cNvSpPr>
          <p:nvPr/>
        </p:nvSpPr>
        <p:spPr bwMode="auto">
          <a:xfrm>
            <a:off x="7116763" y="563880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5" name="Rectangle 99"/>
          <p:cNvSpPr>
            <a:spLocks noChangeArrowheads="1"/>
          </p:cNvSpPr>
          <p:nvPr/>
        </p:nvSpPr>
        <p:spPr bwMode="auto">
          <a:xfrm>
            <a:off x="7116763" y="338455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6" name="Rectangle 100"/>
          <p:cNvSpPr>
            <a:spLocks noChangeArrowheads="1"/>
          </p:cNvSpPr>
          <p:nvPr/>
        </p:nvSpPr>
        <p:spPr bwMode="auto">
          <a:xfrm>
            <a:off x="5457825" y="563880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7" name="Rectangle 101"/>
          <p:cNvSpPr>
            <a:spLocks noChangeArrowheads="1"/>
          </p:cNvSpPr>
          <p:nvPr/>
        </p:nvSpPr>
        <p:spPr bwMode="auto">
          <a:xfrm>
            <a:off x="3790950" y="563880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8" name="Rectangle 102"/>
          <p:cNvSpPr>
            <a:spLocks noChangeArrowheads="1"/>
          </p:cNvSpPr>
          <p:nvPr/>
        </p:nvSpPr>
        <p:spPr bwMode="auto">
          <a:xfrm>
            <a:off x="2130425" y="563880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89" name="Rectangle 103"/>
          <p:cNvSpPr>
            <a:spLocks noChangeArrowheads="1"/>
          </p:cNvSpPr>
          <p:nvPr/>
        </p:nvSpPr>
        <p:spPr bwMode="auto">
          <a:xfrm>
            <a:off x="471488" y="563880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0" name="Rectangle 104"/>
          <p:cNvSpPr>
            <a:spLocks noChangeArrowheads="1"/>
          </p:cNvSpPr>
          <p:nvPr/>
        </p:nvSpPr>
        <p:spPr bwMode="auto">
          <a:xfrm>
            <a:off x="5457825" y="4516438"/>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1" name="Rectangle 105"/>
          <p:cNvSpPr>
            <a:spLocks noChangeArrowheads="1"/>
          </p:cNvSpPr>
          <p:nvPr/>
        </p:nvSpPr>
        <p:spPr bwMode="auto">
          <a:xfrm>
            <a:off x="7116763" y="4516438"/>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2" name="Rectangle 106"/>
          <p:cNvSpPr>
            <a:spLocks noChangeArrowheads="1"/>
          </p:cNvSpPr>
          <p:nvPr/>
        </p:nvSpPr>
        <p:spPr bwMode="auto">
          <a:xfrm>
            <a:off x="2130425" y="4516438"/>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3" name="Rectangle 107"/>
          <p:cNvSpPr>
            <a:spLocks noChangeArrowheads="1"/>
          </p:cNvSpPr>
          <p:nvPr/>
        </p:nvSpPr>
        <p:spPr bwMode="auto">
          <a:xfrm>
            <a:off x="471488" y="338455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4" name="Rectangle 109"/>
          <p:cNvSpPr>
            <a:spLocks noChangeArrowheads="1"/>
          </p:cNvSpPr>
          <p:nvPr/>
        </p:nvSpPr>
        <p:spPr bwMode="auto">
          <a:xfrm>
            <a:off x="471488" y="1141413"/>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5" name="Rectangle 108"/>
          <p:cNvSpPr>
            <a:spLocks noChangeArrowheads="1"/>
          </p:cNvSpPr>
          <p:nvPr/>
        </p:nvSpPr>
        <p:spPr bwMode="auto">
          <a:xfrm>
            <a:off x="471488" y="2257425"/>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6" name="Rectangle 110"/>
          <p:cNvSpPr>
            <a:spLocks noChangeArrowheads="1"/>
          </p:cNvSpPr>
          <p:nvPr/>
        </p:nvSpPr>
        <p:spPr bwMode="auto">
          <a:xfrm>
            <a:off x="2130425" y="338455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7" name="Rectangle 111"/>
          <p:cNvSpPr>
            <a:spLocks noChangeArrowheads="1"/>
          </p:cNvSpPr>
          <p:nvPr/>
        </p:nvSpPr>
        <p:spPr bwMode="auto">
          <a:xfrm>
            <a:off x="2130425" y="1141413"/>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8" name="Rectangle 112"/>
          <p:cNvSpPr>
            <a:spLocks noChangeArrowheads="1"/>
          </p:cNvSpPr>
          <p:nvPr/>
        </p:nvSpPr>
        <p:spPr bwMode="auto">
          <a:xfrm>
            <a:off x="3790950" y="3384550"/>
            <a:ext cx="1581150" cy="1050925"/>
          </a:xfrm>
          <a:prstGeom prst="rect">
            <a:avLst/>
          </a:prstGeom>
          <a:solidFill>
            <a:srgbClr val="3366FF"/>
          </a:solidFill>
          <a:ln w="9525">
            <a:noFill/>
            <a:miter lim="800000"/>
            <a:headEnd/>
            <a:tailEnd/>
          </a:ln>
        </p:spPr>
        <p:txBody>
          <a:bodyPr wrap="none" anchor="ctr"/>
          <a:lstStyle/>
          <a:p>
            <a:endParaRPr lang="ru-RU"/>
          </a:p>
        </p:txBody>
      </p:sp>
      <p:sp>
        <p:nvSpPr>
          <p:cNvPr id="3099" name="Rectangle 113"/>
          <p:cNvSpPr>
            <a:spLocks noChangeArrowheads="1"/>
          </p:cNvSpPr>
          <p:nvPr/>
        </p:nvSpPr>
        <p:spPr bwMode="auto">
          <a:xfrm>
            <a:off x="3790950" y="2257425"/>
            <a:ext cx="1581150" cy="1050925"/>
          </a:xfrm>
          <a:prstGeom prst="rect">
            <a:avLst/>
          </a:prstGeom>
          <a:solidFill>
            <a:srgbClr val="3366FF"/>
          </a:solidFill>
          <a:ln w="9525">
            <a:noFill/>
            <a:miter lim="800000"/>
            <a:headEnd/>
            <a:tailEnd/>
          </a:ln>
        </p:spPr>
        <p:txBody>
          <a:bodyPr wrap="none" anchor="ctr"/>
          <a:lstStyle/>
          <a:p>
            <a:endParaRPr lang="ru-RU"/>
          </a:p>
        </p:txBody>
      </p:sp>
      <p:sp>
        <p:nvSpPr>
          <p:cNvPr id="3100" name="Rectangle 114"/>
          <p:cNvSpPr>
            <a:spLocks noChangeArrowheads="1"/>
          </p:cNvSpPr>
          <p:nvPr/>
        </p:nvSpPr>
        <p:spPr bwMode="auto">
          <a:xfrm>
            <a:off x="3790950" y="1141413"/>
            <a:ext cx="1581150" cy="1050925"/>
          </a:xfrm>
          <a:prstGeom prst="rect">
            <a:avLst/>
          </a:prstGeom>
          <a:solidFill>
            <a:srgbClr val="3366FF"/>
          </a:solidFill>
          <a:ln w="9525">
            <a:noFill/>
            <a:miter lim="800000"/>
            <a:headEnd/>
            <a:tailEnd/>
          </a:ln>
        </p:spPr>
        <p:txBody>
          <a:bodyPr wrap="none" anchor="ctr"/>
          <a:lstStyle/>
          <a:p>
            <a:endParaRPr lang="ru-RU"/>
          </a:p>
        </p:txBody>
      </p:sp>
      <p:sp>
        <p:nvSpPr>
          <p:cNvPr id="3101" name="Rectangle 115"/>
          <p:cNvSpPr>
            <a:spLocks noChangeArrowheads="1"/>
          </p:cNvSpPr>
          <p:nvPr/>
        </p:nvSpPr>
        <p:spPr bwMode="auto">
          <a:xfrm>
            <a:off x="5457825" y="3384550"/>
            <a:ext cx="1581150" cy="1050925"/>
          </a:xfrm>
          <a:prstGeom prst="rect">
            <a:avLst/>
          </a:prstGeom>
          <a:solidFill>
            <a:srgbClr val="3366FF"/>
          </a:solidFill>
          <a:ln w="9525">
            <a:noFill/>
            <a:miter lim="800000"/>
            <a:headEnd/>
            <a:tailEnd/>
          </a:ln>
        </p:spPr>
        <p:txBody>
          <a:bodyPr wrap="none" anchor="ctr"/>
          <a:lstStyle/>
          <a:p>
            <a:endParaRPr lang="ru-RU"/>
          </a:p>
        </p:txBody>
      </p:sp>
      <p:sp>
        <p:nvSpPr>
          <p:cNvPr id="3102" name="Rectangle 116"/>
          <p:cNvSpPr>
            <a:spLocks noChangeArrowheads="1"/>
          </p:cNvSpPr>
          <p:nvPr/>
        </p:nvSpPr>
        <p:spPr bwMode="auto">
          <a:xfrm>
            <a:off x="5457825" y="2257425"/>
            <a:ext cx="1581150" cy="1050925"/>
          </a:xfrm>
          <a:prstGeom prst="rect">
            <a:avLst/>
          </a:prstGeom>
          <a:solidFill>
            <a:srgbClr val="3366FF"/>
          </a:solidFill>
          <a:ln w="9525">
            <a:noFill/>
            <a:miter lim="800000"/>
            <a:headEnd/>
            <a:tailEnd/>
          </a:ln>
        </p:spPr>
        <p:txBody>
          <a:bodyPr wrap="none" anchor="ctr"/>
          <a:lstStyle/>
          <a:p>
            <a:endParaRPr lang="ru-RU"/>
          </a:p>
        </p:txBody>
      </p:sp>
      <p:sp>
        <p:nvSpPr>
          <p:cNvPr id="3103" name="Rectangle 117"/>
          <p:cNvSpPr>
            <a:spLocks noChangeArrowheads="1"/>
          </p:cNvSpPr>
          <p:nvPr/>
        </p:nvSpPr>
        <p:spPr bwMode="auto">
          <a:xfrm>
            <a:off x="7116763" y="2257425"/>
            <a:ext cx="1581150" cy="1050925"/>
          </a:xfrm>
          <a:prstGeom prst="rect">
            <a:avLst/>
          </a:prstGeom>
          <a:solidFill>
            <a:srgbClr val="3366FF"/>
          </a:solidFill>
          <a:ln w="9525">
            <a:noFill/>
            <a:miter lim="800000"/>
            <a:headEnd/>
            <a:tailEnd/>
          </a:ln>
        </p:spPr>
        <p:txBody>
          <a:bodyPr wrap="none" anchor="ctr"/>
          <a:lstStyle/>
          <a:p>
            <a:endParaRPr lang="ru-RU"/>
          </a:p>
        </p:txBody>
      </p:sp>
      <p:sp>
        <p:nvSpPr>
          <p:cNvPr id="3104" name="Rectangle 118"/>
          <p:cNvSpPr>
            <a:spLocks noChangeArrowheads="1"/>
          </p:cNvSpPr>
          <p:nvPr/>
        </p:nvSpPr>
        <p:spPr bwMode="auto">
          <a:xfrm>
            <a:off x="7116763" y="1141413"/>
            <a:ext cx="1581150" cy="1050925"/>
          </a:xfrm>
          <a:prstGeom prst="rect">
            <a:avLst/>
          </a:prstGeom>
          <a:solidFill>
            <a:srgbClr val="3366FF"/>
          </a:solidFill>
          <a:ln w="9525">
            <a:noFill/>
            <a:miter lim="800000"/>
            <a:headEnd/>
            <a:tailEnd/>
          </a:ln>
        </p:spPr>
        <p:txBody>
          <a:bodyPr wrap="none" anchor="ctr"/>
          <a:lstStyle/>
          <a:p>
            <a:endParaRPr lang="ru-RU"/>
          </a:p>
        </p:txBody>
      </p:sp>
      <p:sp>
        <p:nvSpPr>
          <p:cNvPr id="2112" name="Rectangle 64"/>
          <p:cNvSpPr>
            <a:spLocks noChangeAspect="1" noChangeArrowheads="1"/>
          </p:cNvSpPr>
          <p:nvPr/>
        </p:nvSpPr>
        <p:spPr bwMode="auto">
          <a:xfrm>
            <a:off x="471488" y="1141413"/>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5" action="ppaction://hlinksldjump"/>
              </a:rPr>
              <a:t>100</a:t>
            </a:r>
            <a:endParaRPr lang="en-US" sz="3200" b="1" dirty="0">
              <a:solidFill>
                <a:schemeClr val="bg1"/>
              </a:solidFill>
              <a:effectLst>
                <a:outerShdw blurRad="38100" dist="38100" dir="2700000" algn="tl">
                  <a:srgbClr val="000000"/>
                </a:outerShdw>
              </a:effectLst>
            </a:endParaRPr>
          </a:p>
        </p:txBody>
      </p:sp>
      <p:sp>
        <p:nvSpPr>
          <p:cNvPr id="2114" name="Rectangle 66"/>
          <p:cNvSpPr>
            <a:spLocks noChangeAspect="1" noChangeArrowheads="1"/>
          </p:cNvSpPr>
          <p:nvPr/>
        </p:nvSpPr>
        <p:spPr bwMode="auto">
          <a:xfrm>
            <a:off x="471488" y="2257425"/>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6" action="ppaction://hlinksldjump"/>
              </a:rPr>
              <a:t>200</a:t>
            </a:r>
            <a:endParaRPr lang="en-US" sz="3200" b="1">
              <a:solidFill>
                <a:schemeClr val="bg1"/>
              </a:solidFill>
              <a:effectLst>
                <a:outerShdw blurRad="38100" dist="38100" dir="2700000" algn="tl">
                  <a:srgbClr val="000000"/>
                </a:outerShdw>
              </a:effectLst>
            </a:endParaRPr>
          </a:p>
        </p:txBody>
      </p:sp>
      <p:sp>
        <p:nvSpPr>
          <p:cNvPr id="2115" name="Rectangle 67"/>
          <p:cNvSpPr>
            <a:spLocks noChangeAspect="1" noChangeArrowheads="1"/>
          </p:cNvSpPr>
          <p:nvPr/>
        </p:nvSpPr>
        <p:spPr bwMode="auto">
          <a:xfrm>
            <a:off x="471488" y="338455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7" action="ppaction://hlinksldjump"/>
              </a:rPr>
              <a:t>300</a:t>
            </a:r>
            <a:endParaRPr lang="en-US" sz="3200" b="1">
              <a:solidFill>
                <a:schemeClr val="bg1"/>
              </a:solidFill>
              <a:effectLst>
                <a:outerShdw blurRad="38100" dist="38100" dir="2700000" algn="tl">
                  <a:srgbClr val="000000"/>
                </a:outerShdw>
              </a:effectLst>
            </a:endParaRPr>
          </a:p>
        </p:txBody>
      </p:sp>
      <p:sp>
        <p:nvSpPr>
          <p:cNvPr id="2116" name="Rectangle 68"/>
          <p:cNvSpPr>
            <a:spLocks noChangeAspect="1" noChangeArrowheads="1"/>
          </p:cNvSpPr>
          <p:nvPr/>
        </p:nvSpPr>
        <p:spPr bwMode="auto">
          <a:xfrm>
            <a:off x="471488" y="4516438"/>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8" action="ppaction://hlinksldjump"/>
              </a:rPr>
              <a:t>400</a:t>
            </a:r>
            <a:endParaRPr lang="en-US" sz="3200" b="1">
              <a:solidFill>
                <a:schemeClr val="bg1"/>
              </a:solidFill>
              <a:effectLst>
                <a:outerShdw blurRad="38100" dist="38100" dir="2700000" algn="tl">
                  <a:srgbClr val="000000"/>
                </a:outerShdw>
              </a:effectLst>
            </a:endParaRPr>
          </a:p>
        </p:txBody>
      </p:sp>
      <p:sp>
        <p:nvSpPr>
          <p:cNvPr id="2117" name="Rectangle 69"/>
          <p:cNvSpPr>
            <a:spLocks noChangeAspect="1" noChangeArrowheads="1"/>
          </p:cNvSpPr>
          <p:nvPr/>
        </p:nvSpPr>
        <p:spPr bwMode="auto">
          <a:xfrm>
            <a:off x="471488" y="563880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9" action="ppaction://hlinksldjump"/>
              </a:rPr>
              <a:t>500</a:t>
            </a:r>
            <a:endParaRPr lang="en-US" sz="3200" b="1">
              <a:solidFill>
                <a:schemeClr val="bg1"/>
              </a:solidFill>
              <a:effectLst>
                <a:outerShdw blurRad="38100" dist="38100" dir="2700000" algn="tl">
                  <a:srgbClr val="000000"/>
                </a:outerShdw>
              </a:effectLst>
            </a:endParaRPr>
          </a:p>
        </p:txBody>
      </p:sp>
      <p:sp>
        <p:nvSpPr>
          <p:cNvPr id="2118" name="Rectangle 70"/>
          <p:cNvSpPr>
            <a:spLocks noChangeAspect="1" noChangeArrowheads="1"/>
          </p:cNvSpPr>
          <p:nvPr/>
        </p:nvSpPr>
        <p:spPr bwMode="auto">
          <a:xfrm>
            <a:off x="2130425" y="1141413"/>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10" action="ppaction://hlinksldjump"/>
              </a:rPr>
              <a:t>100</a:t>
            </a:r>
            <a:endParaRPr lang="en-US" sz="3200" b="1" dirty="0">
              <a:solidFill>
                <a:schemeClr val="bg1"/>
              </a:solidFill>
              <a:effectLst>
                <a:outerShdw blurRad="38100" dist="38100" dir="2700000" algn="tl">
                  <a:srgbClr val="000000"/>
                </a:outerShdw>
              </a:effectLst>
            </a:endParaRPr>
          </a:p>
        </p:txBody>
      </p:sp>
      <p:sp>
        <p:nvSpPr>
          <p:cNvPr id="2119" name="Rectangle 71"/>
          <p:cNvSpPr>
            <a:spLocks noChangeAspect="1" noChangeArrowheads="1"/>
          </p:cNvSpPr>
          <p:nvPr/>
        </p:nvSpPr>
        <p:spPr bwMode="auto">
          <a:xfrm>
            <a:off x="2130425" y="2257425"/>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1" action="ppaction://hlinksldjump"/>
              </a:rPr>
              <a:t>200</a:t>
            </a:r>
            <a:endParaRPr lang="en-US" sz="3200" b="1">
              <a:solidFill>
                <a:schemeClr val="bg1"/>
              </a:solidFill>
              <a:effectLst>
                <a:outerShdw blurRad="38100" dist="38100" dir="2700000" algn="tl">
                  <a:srgbClr val="000000"/>
                </a:outerShdw>
              </a:effectLst>
            </a:endParaRPr>
          </a:p>
        </p:txBody>
      </p:sp>
      <p:sp>
        <p:nvSpPr>
          <p:cNvPr id="2120" name="Rectangle 72"/>
          <p:cNvSpPr>
            <a:spLocks noChangeAspect="1" noChangeArrowheads="1"/>
          </p:cNvSpPr>
          <p:nvPr/>
        </p:nvSpPr>
        <p:spPr bwMode="auto">
          <a:xfrm>
            <a:off x="2130425" y="338455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2" action="ppaction://hlinksldjump"/>
              </a:rPr>
              <a:t>300</a:t>
            </a:r>
            <a:endParaRPr lang="en-US" sz="3200" b="1">
              <a:solidFill>
                <a:schemeClr val="bg1"/>
              </a:solidFill>
              <a:effectLst>
                <a:outerShdw blurRad="38100" dist="38100" dir="2700000" algn="tl">
                  <a:srgbClr val="000000"/>
                </a:outerShdw>
              </a:effectLst>
            </a:endParaRPr>
          </a:p>
        </p:txBody>
      </p:sp>
      <p:sp>
        <p:nvSpPr>
          <p:cNvPr id="2121" name="Rectangle 73"/>
          <p:cNvSpPr>
            <a:spLocks noChangeAspect="1" noChangeArrowheads="1"/>
          </p:cNvSpPr>
          <p:nvPr/>
        </p:nvSpPr>
        <p:spPr bwMode="auto">
          <a:xfrm>
            <a:off x="2130425" y="4516438"/>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3" action="ppaction://hlinksldjump"/>
              </a:rPr>
              <a:t>400</a:t>
            </a:r>
            <a:endParaRPr lang="en-US" sz="3200" b="1">
              <a:solidFill>
                <a:schemeClr val="bg1"/>
              </a:solidFill>
              <a:effectLst>
                <a:outerShdw blurRad="38100" dist="38100" dir="2700000" algn="tl">
                  <a:srgbClr val="000000"/>
                </a:outerShdw>
              </a:effectLst>
            </a:endParaRPr>
          </a:p>
        </p:txBody>
      </p:sp>
      <p:sp>
        <p:nvSpPr>
          <p:cNvPr id="2122" name="Rectangle 74"/>
          <p:cNvSpPr>
            <a:spLocks noChangeAspect="1" noChangeArrowheads="1"/>
          </p:cNvSpPr>
          <p:nvPr/>
        </p:nvSpPr>
        <p:spPr bwMode="auto">
          <a:xfrm>
            <a:off x="2130425" y="563880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4" action="ppaction://hlinksldjump"/>
              </a:rPr>
              <a:t>500</a:t>
            </a:r>
            <a:endParaRPr lang="en-US" sz="3200" b="1">
              <a:solidFill>
                <a:schemeClr val="bg1"/>
              </a:solidFill>
              <a:effectLst>
                <a:outerShdw blurRad="38100" dist="38100" dir="2700000" algn="tl">
                  <a:srgbClr val="000000"/>
                </a:outerShdw>
              </a:effectLst>
            </a:endParaRPr>
          </a:p>
        </p:txBody>
      </p:sp>
      <p:sp>
        <p:nvSpPr>
          <p:cNvPr id="2123" name="Rectangle 75"/>
          <p:cNvSpPr>
            <a:spLocks noChangeAspect="1" noChangeArrowheads="1"/>
          </p:cNvSpPr>
          <p:nvPr/>
        </p:nvSpPr>
        <p:spPr bwMode="auto">
          <a:xfrm>
            <a:off x="3790950" y="1141413"/>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15" action="ppaction://hlinksldjump"/>
              </a:rPr>
              <a:t>100</a:t>
            </a:r>
            <a:endParaRPr lang="en-US" sz="3200" b="1" dirty="0">
              <a:solidFill>
                <a:schemeClr val="bg1"/>
              </a:solidFill>
              <a:effectLst>
                <a:outerShdw blurRad="38100" dist="38100" dir="2700000" algn="tl">
                  <a:srgbClr val="000000"/>
                </a:outerShdw>
              </a:effectLst>
            </a:endParaRPr>
          </a:p>
        </p:txBody>
      </p:sp>
      <p:sp>
        <p:nvSpPr>
          <p:cNvPr id="2124" name="Rectangle 76"/>
          <p:cNvSpPr>
            <a:spLocks noChangeAspect="1" noChangeArrowheads="1"/>
          </p:cNvSpPr>
          <p:nvPr/>
        </p:nvSpPr>
        <p:spPr bwMode="auto">
          <a:xfrm>
            <a:off x="3790950" y="2257425"/>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6" action="ppaction://hlinksldjump"/>
              </a:rPr>
              <a:t>200</a:t>
            </a:r>
            <a:endParaRPr lang="en-US" sz="3200" b="1">
              <a:solidFill>
                <a:schemeClr val="bg1"/>
              </a:solidFill>
              <a:effectLst>
                <a:outerShdw blurRad="38100" dist="38100" dir="2700000" algn="tl">
                  <a:srgbClr val="000000"/>
                </a:outerShdw>
              </a:effectLst>
            </a:endParaRPr>
          </a:p>
        </p:txBody>
      </p:sp>
      <p:sp>
        <p:nvSpPr>
          <p:cNvPr id="2125" name="Rectangle 77"/>
          <p:cNvSpPr>
            <a:spLocks noChangeAspect="1" noChangeArrowheads="1"/>
          </p:cNvSpPr>
          <p:nvPr/>
        </p:nvSpPr>
        <p:spPr bwMode="auto">
          <a:xfrm>
            <a:off x="3790950" y="338455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7" action="ppaction://hlinksldjump"/>
              </a:rPr>
              <a:t>300</a:t>
            </a:r>
            <a:endParaRPr lang="en-US" sz="3200" b="1">
              <a:solidFill>
                <a:schemeClr val="bg1"/>
              </a:solidFill>
              <a:effectLst>
                <a:outerShdw blurRad="38100" dist="38100" dir="2700000" algn="tl">
                  <a:srgbClr val="000000"/>
                </a:outerShdw>
              </a:effectLst>
            </a:endParaRPr>
          </a:p>
        </p:txBody>
      </p:sp>
      <p:sp>
        <p:nvSpPr>
          <p:cNvPr id="2126" name="Rectangle 78"/>
          <p:cNvSpPr>
            <a:spLocks noChangeAspect="1" noChangeArrowheads="1"/>
          </p:cNvSpPr>
          <p:nvPr/>
        </p:nvSpPr>
        <p:spPr bwMode="auto">
          <a:xfrm>
            <a:off x="3790950" y="4516438"/>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8" action="ppaction://hlinksldjump"/>
              </a:rPr>
              <a:t>400</a:t>
            </a:r>
            <a:endParaRPr lang="en-US" sz="3200" b="1">
              <a:solidFill>
                <a:schemeClr val="bg1"/>
              </a:solidFill>
              <a:effectLst>
                <a:outerShdw blurRad="38100" dist="38100" dir="2700000" algn="tl">
                  <a:srgbClr val="000000"/>
                </a:outerShdw>
              </a:effectLst>
            </a:endParaRPr>
          </a:p>
        </p:txBody>
      </p:sp>
      <p:sp>
        <p:nvSpPr>
          <p:cNvPr id="2127" name="Rectangle 79"/>
          <p:cNvSpPr>
            <a:spLocks noChangeAspect="1" noChangeArrowheads="1"/>
          </p:cNvSpPr>
          <p:nvPr/>
        </p:nvSpPr>
        <p:spPr bwMode="auto">
          <a:xfrm>
            <a:off x="3790950" y="563880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19" action="ppaction://hlinksldjump"/>
              </a:rPr>
              <a:t>500</a:t>
            </a:r>
            <a:endParaRPr lang="en-US" sz="3200" b="1">
              <a:solidFill>
                <a:schemeClr val="bg1"/>
              </a:solidFill>
              <a:effectLst>
                <a:outerShdw blurRad="38100" dist="38100" dir="2700000" algn="tl">
                  <a:srgbClr val="000000"/>
                </a:outerShdw>
              </a:effectLst>
            </a:endParaRPr>
          </a:p>
        </p:txBody>
      </p:sp>
      <p:sp>
        <p:nvSpPr>
          <p:cNvPr id="2128" name="Rectangle 80"/>
          <p:cNvSpPr>
            <a:spLocks noChangeAspect="1" noChangeArrowheads="1"/>
          </p:cNvSpPr>
          <p:nvPr/>
        </p:nvSpPr>
        <p:spPr bwMode="auto">
          <a:xfrm>
            <a:off x="5457825" y="1141413"/>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20" action="ppaction://hlinksldjump"/>
              </a:rPr>
              <a:t>100</a:t>
            </a:r>
            <a:endParaRPr lang="en-US" sz="3200" b="1" dirty="0">
              <a:solidFill>
                <a:schemeClr val="bg1"/>
              </a:solidFill>
              <a:effectLst>
                <a:outerShdw blurRad="38100" dist="38100" dir="2700000" algn="tl">
                  <a:srgbClr val="000000"/>
                </a:outerShdw>
              </a:effectLst>
            </a:endParaRPr>
          </a:p>
        </p:txBody>
      </p:sp>
      <p:sp>
        <p:nvSpPr>
          <p:cNvPr id="2129" name="Rectangle 81"/>
          <p:cNvSpPr>
            <a:spLocks noChangeAspect="1" noChangeArrowheads="1"/>
          </p:cNvSpPr>
          <p:nvPr/>
        </p:nvSpPr>
        <p:spPr bwMode="auto">
          <a:xfrm>
            <a:off x="5457825" y="2257425"/>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1" action="ppaction://hlinksldjump"/>
              </a:rPr>
              <a:t>200</a:t>
            </a:r>
            <a:endParaRPr lang="en-US" sz="3200" b="1">
              <a:solidFill>
                <a:schemeClr val="bg1"/>
              </a:solidFill>
              <a:effectLst>
                <a:outerShdw blurRad="38100" dist="38100" dir="2700000" algn="tl">
                  <a:srgbClr val="000000"/>
                </a:outerShdw>
              </a:effectLst>
            </a:endParaRPr>
          </a:p>
        </p:txBody>
      </p:sp>
      <p:sp>
        <p:nvSpPr>
          <p:cNvPr id="2130" name="Rectangle 82"/>
          <p:cNvSpPr>
            <a:spLocks noChangeAspect="1" noChangeArrowheads="1"/>
          </p:cNvSpPr>
          <p:nvPr/>
        </p:nvSpPr>
        <p:spPr bwMode="auto">
          <a:xfrm>
            <a:off x="5457825" y="338455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2" action="ppaction://hlinksldjump"/>
              </a:rPr>
              <a:t>300</a:t>
            </a:r>
            <a:endParaRPr lang="en-US" sz="3200" b="1">
              <a:solidFill>
                <a:schemeClr val="bg1"/>
              </a:solidFill>
              <a:effectLst>
                <a:outerShdw blurRad="38100" dist="38100" dir="2700000" algn="tl">
                  <a:srgbClr val="000000"/>
                </a:outerShdw>
              </a:effectLst>
            </a:endParaRPr>
          </a:p>
        </p:txBody>
      </p:sp>
      <p:sp>
        <p:nvSpPr>
          <p:cNvPr id="2131" name="Rectangle 83"/>
          <p:cNvSpPr>
            <a:spLocks noChangeAspect="1" noChangeArrowheads="1"/>
          </p:cNvSpPr>
          <p:nvPr/>
        </p:nvSpPr>
        <p:spPr bwMode="auto">
          <a:xfrm>
            <a:off x="5457825" y="4516438"/>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3" action="ppaction://hlinksldjump"/>
              </a:rPr>
              <a:t>400</a:t>
            </a:r>
            <a:endParaRPr lang="en-US" sz="3200" b="1">
              <a:solidFill>
                <a:schemeClr val="bg1"/>
              </a:solidFill>
              <a:effectLst>
                <a:outerShdw blurRad="38100" dist="38100" dir="2700000" algn="tl">
                  <a:srgbClr val="000000"/>
                </a:outerShdw>
              </a:effectLst>
            </a:endParaRPr>
          </a:p>
        </p:txBody>
      </p:sp>
      <p:sp>
        <p:nvSpPr>
          <p:cNvPr id="2132" name="Rectangle 84"/>
          <p:cNvSpPr>
            <a:spLocks noChangeAspect="1" noChangeArrowheads="1"/>
          </p:cNvSpPr>
          <p:nvPr/>
        </p:nvSpPr>
        <p:spPr bwMode="auto">
          <a:xfrm>
            <a:off x="5457825" y="563880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4" action="ppaction://hlinksldjump"/>
              </a:rPr>
              <a:t>500</a:t>
            </a:r>
            <a:endParaRPr lang="en-US" sz="3200" b="1">
              <a:solidFill>
                <a:schemeClr val="bg1"/>
              </a:solidFill>
              <a:effectLst>
                <a:outerShdw blurRad="38100" dist="38100" dir="2700000" algn="tl">
                  <a:srgbClr val="000000"/>
                </a:outerShdw>
              </a:effectLst>
            </a:endParaRPr>
          </a:p>
        </p:txBody>
      </p:sp>
      <p:sp>
        <p:nvSpPr>
          <p:cNvPr id="2133" name="Rectangle 85"/>
          <p:cNvSpPr>
            <a:spLocks noChangeAspect="1" noChangeArrowheads="1"/>
          </p:cNvSpPr>
          <p:nvPr/>
        </p:nvSpPr>
        <p:spPr bwMode="auto">
          <a:xfrm>
            <a:off x="7116763" y="1141413"/>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25" action="ppaction://hlinksldjump"/>
              </a:rPr>
              <a:t>100</a:t>
            </a:r>
            <a:endParaRPr lang="en-US" sz="3200" b="1" dirty="0">
              <a:solidFill>
                <a:schemeClr val="bg1"/>
              </a:solidFill>
              <a:effectLst>
                <a:outerShdw blurRad="38100" dist="38100" dir="2700000" algn="tl">
                  <a:srgbClr val="000000"/>
                </a:outerShdw>
              </a:effectLst>
            </a:endParaRPr>
          </a:p>
        </p:txBody>
      </p:sp>
      <p:sp>
        <p:nvSpPr>
          <p:cNvPr id="2134" name="Rectangle 86"/>
          <p:cNvSpPr>
            <a:spLocks noChangeAspect="1" noChangeArrowheads="1"/>
          </p:cNvSpPr>
          <p:nvPr/>
        </p:nvSpPr>
        <p:spPr bwMode="auto">
          <a:xfrm>
            <a:off x="7116763" y="2257425"/>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dirty="0">
                <a:solidFill>
                  <a:schemeClr val="bg1"/>
                </a:solidFill>
                <a:effectLst>
                  <a:outerShdw blurRad="38100" dist="38100" dir="2700000" algn="tl">
                    <a:srgbClr val="000000"/>
                  </a:outerShdw>
                </a:effectLst>
                <a:hlinkClick r:id="rId26" action="ppaction://hlinksldjump"/>
              </a:rPr>
              <a:t>200</a:t>
            </a:r>
            <a:endParaRPr lang="en-US" sz="3200" b="1" dirty="0">
              <a:solidFill>
                <a:schemeClr val="bg1"/>
              </a:solidFill>
              <a:effectLst>
                <a:outerShdw blurRad="38100" dist="38100" dir="2700000" algn="tl">
                  <a:srgbClr val="000000"/>
                </a:outerShdw>
              </a:effectLst>
            </a:endParaRPr>
          </a:p>
        </p:txBody>
      </p:sp>
      <p:sp>
        <p:nvSpPr>
          <p:cNvPr id="2135" name="Rectangle 87"/>
          <p:cNvSpPr>
            <a:spLocks noChangeAspect="1" noChangeArrowheads="1"/>
          </p:cNvSpPr>
          <p:nvPr/>
        </p:nvSpPr>
        <p:spPr bwMode="auto">
          <a:xfrm>
            <a:off x="7116763" y="338455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7" action="ppaction://hlinksldjump"/>
              </a:rPr>
              <a:t>300</a:t>
            </a:r>
            <a:endParaRPr lang="en-US" sz="3200" b="1">
              <a:solidFill>
                <a:schemeClr val="bg1"/>
              </a:solidFill>
              <a:effectLst>
                <a:outerShdw blurRad="38100" dist="38100" dir="2700000" algn="tl">
                  <a:srgbClr val="000000"/>
                </a:outerShdw>
              </a:effectLst>
            </a:endParaRPr>
          </a:p>
        </p:txBody>
      </p:sp>
      <p:sp>
        <p:nvSpPr>
          <p:cNvPr id="2136" name="Rectangle 88"/>
          <p:cNvSpPr>
            <a:spLocks noChangeAspect="1" noChangeArrowheads="1"/>
          </p:cNvSpPr>
          <p:nvPr/>
        </p:nvSpPr>
        <p:spPr bwMode="auto">
          <a:xfrm>
            <a:off x="7116763" y="4516438"/>
            <a:ext cx="1581150" cy="1052512"/>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8" action="ppaction://hlinksldjump"/>
              </a:rPr>
              <a:t>400</a:t>
            </a:r>
            <a:endParaRPr lang="en-US" sz="3200" b="1">
              <a:solidFill>
                <a:schemeClr val="bg1"/>
              </a:solidFill>
              <a:effectLst>
                <a:outerShdw blurRad="38100" dist="38100" dir="2700000" algn="tl">
                  <a:srgbClr val="000000"/>
                </a:outerShdw>
              </a:effectLst>
            </a:endParaRPr>
          </a:p>
        </p:txBody>
      </p:sp>
      <p:sp>
        <p:nvSpPr>
          <p:cNvPr id="2137" name="Rectangle 89"/>
          <p:cNvSpPr>
            <a:spLocks noChangeAspect="1" noChangeArrowheads="1"/>
          </p:cNvSpPr>
          <p:nvPr/>
        </p:nvSpPr>
        <p:spPr bwMode="auto">
          <a:xfrm>
            <a:off x="7116763" y="5638800"/>
            <a:ext cx="1581150" cy="1052513"/>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en-US" sz="3200" b="1">
                <a:solidFill>
                  <a:schemeClr val="bg1"/>
                </a:solidFill>
                <a:effectLst>
                  <a:outerShdw blurRad="38100" dist="38100" dir="2700000" algn="tl">
                    <a:srgbClr val="000000"/>
                  </a:outerShdw>
                </a:effectLst>
                <a:hlinkClick r:id="rId29" action="ppaction://hlinksldjump"/>
              </a:rPr>
              <a:t>500</a:t>
            </a:r>
            <a:endParaRPr lang="en-US" sz="3200" b="1">
              <a:solidFill>
                <a:schemeClr val="bg1"/>
              </a:solidFill>
              <a:effectLst>
                <a:outerShdw blurRad="38100" dist="38100" dir="2700000" algn="tl">
                  <a:srgbClr val="000000"/>
                </a:outerShdw>
              </a:effectLst>
            </a:endParaRPr>
          </a:p>
        </p:txBody>
      </p:sp>
      <p:sp>
        <p:nvSpPr>
          <p:cNvPr id="2113" name="Rectangle 65">
            <a:hlinkClick r:id="" action="ppaction://hlinkshowjump?jump=nextslide"/>
          </p:cNvPr>
          <p:cNvSpPr>
            <a:spLocks noChangeAspect="1" noChangeArrowheads="1"/>
          </p:cNvSpPr>
          <p:nvPr/>
        </p:nvSpPr>
        <p:spPr bwMode="auto">
          <a:xfrm>
            <a:off x="471488" y="1603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ru-RU" sz="1600" b="1" dirty="0" smtClean="0">
                <a:solidFill>
                  <a:srgbClr val="FFCC00"/>
                </a:solidFill>
                <a:effectLst>
                  <a:outerShdw blurRad="38100" dist="38100" dir="2700000" algn="tl">
                    <a:srgbClr val="000000"/>
                  </a:outerShdw>
                </a:effectLst>
              </a:rPr>
              <a:t>Штукатурные </a:t>
            </a:r>
          </a:p>
          <a:p>
            <a:pPr algn="ctr">
              <a:defRPr/>
            </a:pPr>
            <a:r>
              <a:rPr lang="ru-RU" sz="1600" b="1" dirty="0" smtClean="0">
                <a:solidFill>
                  <a:srgbClr val="FFCC00"/>
                </a:solidFill>
                <a:effectLst>
                  <a:outerShdw blurRad="38100" dist="38100" dir="2700000" algn="tl">
                    <a:srgbClr val="000000"/>
                  </a:outerShdw>
                </a:effectLst>
              </a:rPr>
              <a:t>работы</a:t>
            </a:r>
            <a:endParaRPr lang="en-US" sz="1600" b="1" dirty="0">
              <a:solidFill>
                <a:srgbClr val="FFCC00"/>
              </a:solidFill>
              <a:effectLst>
                <a:outerShdw blurRad="38100" dist="38100" dir="2700000" algn="tl">
                  <a:srgbClr val="000000"/>
                </a:outerShdw>
              </a:effectLst>
            </a:endParaRPr>
          </a:p>
        </p:txBody>
      </p:sp>
      <p:sp>
        <p:nvSpPr>
          <p:cNvPr id="2138" name="Rectangle 90">
            <a:hlinkClick r:id="" action="ppaction://hlinkshowjump?jump=nextslide"/>
          </p:cNvPr>
          <p:cNvSpPr>
            <a:spLocks noChangeAspect="1" noChangeArrowheads="1"/>
          </p:cNvSpPr>
          <p:nvPr/>
        </p:nvSpPr>
        <p:spPr bwMode="auto">
          <a:xfrm>
            <a:off x="2148113" y="166688"/>
            <a:ext cx="1576161"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ru-RU" sz="1600" b="1" dirty="0" smtClean="0">
                <a:solidFill>
                  <a:srgbClr val="FFCC00"/>
                </a:solidFill>
                <a:effectLst>
                  <a:outerShdw blurRad="38100" dist="38100" dir="2700000" algn="tl">
                    <a:srgbClr val="000000"/>
                  </a:outerShdw>
                </a:effectLst>
              </a:rPr>
              <a:t>Инструменты</a:t>
            </a:r>
            <a:endParaRPr lang="en-US" sz="1600" b="1" dirty="0">
              <a:solidFill>
                <a:srgbClr val="FFCC00"/>
              </a:solidFill>
              <a:effectLst>
                <a:outerShdw blurRad="38100" dist="38100" dir="2700000" algn="tl">
                  <a:srgbClr val="000000"/>
                </a:outerShdw>
              </a:effectLst>
            </a:endParaRPr>
          </a:p>
        </p:txBody>
      </p:sp>
      <p:sp>
        <p:nvSpPr>
          <p:cNvPr id="2139" name="Rectangle 91">
            <a:hlinkClick r:id="" action="ppaction://hlinkshowjump?jump=nextslide"/>
          </p:cNvPr>
          <p:cNvSpPr>
            <a:spLocks noChangeAspect="1" noChangeArrowheads="1"/>
          </p:cNvSpPr>
          <p:nvPr/>
        </p:nvSpPr>
        <p:spPr bwMode="auto">
          <a:xfrm>
            <a:off x="3797300" y="16668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ru-RU" sz="2000" b="1" dirty="0" smtClean="0">
                <a:solidFill>
                  <a:srgbClr val="FFCC00"/>
                </a:solidFill>
                <a:effectLst>
                  <a:outerShdw blurRad="38100" dist="38100" dir="2700000" algn="tl">
                    <a:srgbClr val="000000"/>
                  </a:outerShdw>
                </a:effectLst>
              </a:rPr>
              <a:t>Малярные </a:t>
            </a:r>
          </a:p>
          <a:p>
            <a:pPr algn="ctr">
              <a:defRPr/>
            </a:pPr>
            <a:r>
              <a:rPr lang="ru-RU" sz="2000" b="1" dirty="0" smtClean="0">
                <a:solidFill>
                  <a:srgbClr val="FFCC00"/>
                </a:solidFill>
                <a:effectLst>
                  <a:outerShdw blurRad="38100" dist="38100" dir="2700000" algn="tl">
                    <a:srgbClr val="000000"/>
                  </a:outerShdw>
                </a:effectLst>
              </a:rPr>
              <a:t>работы</a:t>
            </a:r>
            <a:endParaRPr lang="en-US" sz="2000" b="1" dirty="0">
              <a:solidFill>
                <a:srgbClr val="FFCC00"/>
              </a:solidFill>
              <a:effectLst>
                <a:outerShdw blurRad="38100" dist="38100" dir="2700000" algn="tl">
                  <a:srgbClr val="000000"/>
                </a:outerShdw>
              </a:effectLst>
            </a:endParaRPr>
          </a:p>
        </p:txBody>
      </p:sp>
      <p:sp>
        <p:nvSpPr>
          <p:cNvPr id="2140" name="Rectangle 92">
            <a:hlinkClick r:id="" action="ppaction://hlinkshowjump?jump=nextslide"/>
          </p:cNvPr>
          <p:cNvSpPr>
            <a:spLocks noChangeAspect="1" noChangeArrowheads="1"/>
          </p:cNvSpPr>
          <p:nvPr/>
        </p:nvSpPr>
        <p:spPr bwMode="auto">
          <a:xfrm>
            <a:off x="5464175" y="1730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ru-RU" sz="1600" b="1" dirty="0" smtClean="0">
                <a:solidFill>
                  <a:srgbClr val="FFCC00"/>
                </a:solidFill>
                <a:effectLst>
                  <a:outerShdw blurRad="38100" dist="38100" dir="2700000" algn="tl">
                    <a:srgbClr val="000000"/>
                  </a:outerShdw>
                </a:effectLst>
              </a:rPr>
              <a:t>Облицовочные</a:t>
            </a:r>
          </a:p>
          <a:p>
            <a:pPr algn="ctr">
              <a:defRPr/>
            </a:pPr>
            <a:r>
              <a:rPr lang="ru-RU" sz="1600" b="1" dirty="0" smtClean="0">
                <a:solidFill>
                  <a:srgbClr val="FFCC00"/>
                </a:solidFill>
                <a:effectLst>
                  <a:outerShdw blurRad="38100" dist="38100" dir="2700000" algn="tl">
                    <a:srgbClr val="000000"/>
                  </a:outerShdw>
                </a:effectLst>
              </a:rPr>
              <a:t> работы</a:t>
            </a:r>
            <a:endParaRPr lang="en-US" sz="1600" b="1" dirty="0">
              <a:solidFill>
                <a:srgbClr val="FFCC00"/>
              </a:solidFill>
              <a:effectLst>
                <a:outerShdw blurRad="38100" dist="38100" dir="2700000" algn="tl">
                  <a:srgbClr val="000000"/>
                </a:outerShdw>
              </a:effectLst>
            </a:endParaRPr>
          </a:p>
        </p:txBody>
      </p:sp>
      <p:sp>
        <p:nvSpPr>
          <p:cNvPr id="2141" name="Rectangle 93">
            <a:hlinkClick r:id="" action="ppaction://hlinkshowjump?jump=nextslide"/>
          </p:cNvPr>
          <p:cNvSpPr>
            <a:spLocks noChangeAspect="1" noChangeArrowheads="1"/>
          </p:cNvSpPr>
          <p:nvPr/>
        </p:nvSpPr>
        <p:spPr bwMode="auto">
          <a:xfrm>
            <a:off x="7123113" y="173038"/>
            <a:ext cx="1581150" cy="731837"/>
          </a:xfrm>
          <a:prstGeom prst="rect">
            <a:avLst/>
          </a:prstGeom>
          <a:gradFill rotWithShape="0">
            <a:gsLst>
              <a:gs pos="0">
                <a:srgbClr val="3366FF"/>
              </a:gs>
              <a:gs pos="50000">
                <a:srgbClr val="000066"/>
              </a:gs>
              <a:gs pos="100000">
                <a:srgbClr val="3366FF"/>
              </a:gs>
            </a:gsLst>
            <a:lin ang="0" scaled="1"/>
          </a:gradFill>
          <a:ln w="9525">
            <a:solidFill>
              <a:schemeClr val="tx1"/>
            </a:solidFill>
            <a:miter lim="800000"/>
            <a:headEnd/>
            <a:tailEnd/>
          </a:ln>
          <a:effectLst/>
        </p:spPr>
        <p:txBody>
          <a:bodyPr wrap="none" anchor="ctr"/>
          <a:lstStyle/>
          <a:p>
            <a:pPr algn="ctr">
              <a:defRPr/>
            </a:pPr>
            <a:r>
              <a:rPr lang="ru-RU" sz="2000" b="1" dirty="0" smtClean="0">
                <a:solidFill>
                  <a:srgbClr val="FFCC00"/>
                </a:solidFill>
                <a:effectLst>
                  <a:outerShdw blurRad="38100" dist="38100" dir="2700000" algn="tl">
                    <a:srgbClr val="000000"/>
                  </a:outerShdw>
                </a:effectLst>
              </a:rPr>
              <a:t>Монтаж </a:t>
            </a:r>
          </a:p>
          <a:p>
            <a:pPr algn="ctr">
              <a:defRPr/>
            </a:pPr>
            <a:r>
              <a:rPr lang="ru-RU" sz="2000" b="1" dirty="0" smtClean="0">
                <a:solidFill>
                  <a:srgbClr val="FFCC00"/>
                </a:solidFill>
                <a:effectLst>
                  <a:outerShdw blurRad="38100" dist="38100" dir="2700000" algn="tl">
                    <a:srgbClr val="000000"/>
                  </a:outerShdw>
                </a:effectLst>
              </a:rPr>
              <a:t>ГКЛ</a:t>
            </a:r>
            <a:endParaRPr lang="en-US" sz="2000" b="1" dirty="0">
              <a:solidFill>
                <a:srgbClr val="FFCC00"/>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1500"/>
                                  </p:stCondLst>
                                  <p:childTnLst>
                                    <p:set>
                                      <p:cBhvr>
                                        <p:cTn id="6" dur="1" fill="hold">
                                          <p:stCondLst>
                                            <p:cond delay="0"/>
                                          </p:stCondLst>
                                        </p:cTn>
                                        <p:tgtEl>
                                          <p:spTgt spid="2138"/>
                                        </p:tgtEl>
                                        <p:attrNameLst>
                                          <p:attrName>style.visibility</p:attrName>
                                        </p:attrNameLst>
                                      </p:cBhvr>
                                      <p:to>
                                        <p:strVal val="visible"/>
                                      </p:to>
                                    </p:set>
                                    <p:anim calcmode="lin" valueType="num">
                                      <p:cBhvr additive="base">
                                        <p:cTn id="7" dur="500" fill="hold"/>
                                        <p:tgtEl>
                                          <p:spTgt spid="2138"/>
                                        </p:tgtEl>
                                        <p:attrNameLst>
                                          <p:attrName>ppt_x</p:attrName>
                                        </p:attrNameLst>
                                      </p:cBhvr>
                                      <p:tavLst>
                                        <p:tav tm="0">
                                          <p:val>
                                            <p:strVal val="#ppt_x"/>
                                          </p:val>
                                        </p:tav>
                                        <p:tav tm="100000">
                                          <p:val>
                                            <p:strVal val="#ppt_x"/>
                                          </p:val>
                                        </p:tav>
                                      </p:tavLst>
                                    </p:anim>
                                    <p:anim calcmode="lin" valueType="num">
                                      <p:cBhvr additive="base">
                                        <p:cTn id="8" dur="500" fill="hold"/>
                                        <p:tgtEl>
                                          <p:spTgt spid="2138"/>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par>
                          <p:cTn id="9" fill="hold">
                            <p:stCondLst>
                              <p:cond delay="2000"/>
                            </p:stCondLst>
                            <p:childTnLst>
                              <p:par>
                                <p:cTn id="10" presetID="2" presetClass="entr" presetSubtype="1" fill="hold" grpId="0" nodeType="afterEffect">
                                  <p:stCondLst>
                                    <p:cond delay="1500"/>
                                  </p:stCondLst>
                                  <p:childTnLst>
                                    <p:set>
                                      <p:cBhvr>
                                        <p:cTn id="11" dur="1" fill="hold">
                                          <p:stCondLst>
                                            <p:cond delay="0"/>
                                          </p:stCondLst>
                                        </p:cTn>
                                        <p:tgtEl>
                                          <p:spTgt spid="2141"/>
                                        </p:tgtEl>
                                        <p:attrNameLst>
                                          <p:attrName>style.visibility</p:attrName>
                                        </p:attrNameLst>
                                      </p:cBhvr>
                                      <p:to>
                                        <p:strVal val="visible"/>
                                      </p:to>
                                    </p:set>
                                    <p:anim calcmode="lin" valueType="num">
                                      <p:cBhvr additive="base">
                                        <p:cTn id="12" dur="500" fill="hold"/>
                                        <p:tgtEl>
                                          <p:spTgt spid="2141"/>
                                        </p:tgtEl>
                                        <p:attrNameLst>
                                          <p:attrName>ppt_x</p:attrName>
                                        </p:attrNameLst>
                                      </p:cBhvr>
                                      <p:tavLst>
                                        <p:tav tm="0">
                                          <p:val>
                                            <p:strVal val="#ppt_x"/>
                                          </p:val>
                                        </p:tav>
                                        <p:tav tm="100000">
                                          <p:val>
                                            <p:strVal val="#ppt_x"/>
                                          </p:val>
                                        </p:tav>
                                      </p:tavLst>
                                    </p:anim>
                                    <p:anim calcmode="lin" valueType="num">
                                      <p:cBhvr additive="base">
                                        <p:cTn id="13" dur="500" fill="hold"/>
                                        <p:tgtEl>
                                          <p:spTgt spid="2141"/>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whoosh.wav"/>
                                        </p:tgtEl>
                                      </p:cMediaNode>
                                    </p:audio>
                                  </p:subTnLst>
                                </p:cTn>
                              </p:par>
                            </p:childTnLst>
                          </p:cTn>
                        </p:par>
                        <p:par>
                          <p:cTn id="14" fill="hold">
                            <p:stCondLst>
                              <p:cond delay="4000"/>
                            </p:stCondLst>
                            <p:childTnLst>
                              <p:par>
                                <p:cTn id="15" presetID="2" presetClass="entr" presetSubtype="1" fill="hold" grpId="0" nodeType="afterEffect">
                                  <p:stCondLst>
                                    <p:cond delay="1500"/>
                                  </p:stCondLst>
                                  <p:childTnLst>
                                    <p:set>
                                      <p:cBhvr>
                                        <p:cTn id="16" dur="1" fill="hold">
                                          <p:stCondLst>
                                            <p:cond delay="0"/>
                                          </p:stCondLst>
                                        </p:cTn>
                                        <p:tgtEl>
                                          <p:spTgt spid="2139"/>
                                        </p:tgtEl>
                                        <p:attrNameLst>
                                          <p:attrName>style.visibility</p:attrName>
                                        </p:attrNameLst>
                                      </p:cBhvr>
                                      <p:to>
                                        <p:strVal val="visible"/>
                                      </p:to>
                                    </p:set>
                                    <p:anim calcmode="lin" valueType="num">
                                      <p:cBhvr additive="base">
                                        <p:cTn id="17" dur="500" fill="hold"/>
                                        <p:tgtEl>
                                          <p:spTgt spid="2139"/>
                                        </p:tgtEl>
                                        <p:attrNameLst>
                                          <p:attrName>ppt_x</p:attrName>
                                        </p:attrNameLst>
                                      </p:cBhvr>
                                      <p:tavLst>
                                        <p:tav tm="0">
                                          <p:val>
                                            <p:strVal val="#ppt_x"/>
                                          </p:val>
                                        </p:tav>
                                        <p:tav tm="100000">
                                          <p:val>
                                            <p:strVal val="#ppt_x"/>
                                          </p:val>
                                        </p:tav>
                                      </p:tavLst>
                                    </p:anim>
                                    <p:anim calcmode="lin" valueType="num">
                                      <p:cBhvr additive="base">
                                        <p:cTn id="18" dur="500" fill="hold"/>
                                        <p:tgtEl>
                                          <p:spTgt spid="2139"/>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3" name="whoosh.wav"/>
                                        </p:tgtEl>
                                      </p:cMediaNode>
                                    </p:audio>
                                  </p:subTnLst>
                                </p:cTn>
                              </p:par>
                            </p:childTnLst>
                          </p:cTn>
                        </p:par>
                        <p:par>
                          <p:cTn id="19" fill="hold">
                            <p:stCondLst>
                              <p:cond delay="6000"/>
                            </p:stCondLst>
                            <p:childTnLst>
                              <p:par>
                                <p:cTn id="20" presetID="2" presetClass="entr" presetSubtype="1" fill="hold" grpId="0" nodeType="afterEffect">
                                  <p:stCondLst>
                                    <p:cond delay="1500"/>
                                  </p:stCondLst>
                                  <p:childTnLst>
                                    <p:set>
                                      <p:cBhvr>
                                        <p:cTn id="21" dur="1" fill="hold">
                                          <p:stCondLst>
                                            <p:cond delay="0"/>
                                          </p:stCondLst>
                                        </p:cTn>
                                        <p:tgtEl>
                                          <p:spTgt spid="2113"/>
                                        </p:tgtEl>
                                        <p:attrNameLst>
                                          <p:attrName>style.visibility</p:attrName>
                                        </p:attrNameLst>
                                      </p:cBhvr>
                                      <p:to>
                                        <p:strVal val="visible"/>
                                      </p:to>
                                    </p:set>
                                    <p:anim calcmode="lin" valueType="num">
                                      <p:cBhvr additive="base">
                                        <p:cTn id="22" dur="500" fill="hold"/>
                                        <p:tgtEl>
                                          <p:spTgt spid="2113"/>
                                        </p:tgtEl>
                                        <p:attrNameLst>
                                          <p:attrName>ppt_x</p:attrName>
                                        </p:attrNameLst>
                                      </p:cBhvr>
                                      <p:tavLst>
                                        <p:tav tm="0">
                                          <p:val>
                                            <p:strVal val="#ppt_x"/>
                                          </p:val>
                                        </p:tav>
                                        <p:tav tm="100000">
                                          <p:val>
                                            <p:strVal val="#ppt_x"/>
                                          </p:val>
                                        </p:tav>
                                      </p:tavLst>
                                    </p:anim>
                                    <p:anim calcmode="lin" valueType="num">
                                      <p:cBhvr additive="base">
                                        <p:cTn id="23" dur="500" fill="hold"/>
                                        <p:tgtEl>
                                          <p:spTgt spid="2113"/>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0"/>
                                            </p:cond>
                                          </p:stCondLst>
                                          <p:endCondLst>
                                            <p:cond evt="onStopAudio" delay="0">
                                              <p:tgtEl>
                                                <p:sldTgt/>
                                              </p:tgtEl>
                                            </p:cond>
                                          </p:endCondLst>
                                        </p:cTn>
                                        <p:tgtEl>
                                          <p:sndTgt r:embed="rId3" name="whoosh.wav"/>
                                        </p:tgtEl>
                                      </p:cMediaNode>
                                    </p:audio>
                                  </p:subTnLst>
                                </p:cTn>
                              </p:par>
                            </p:childTnLst>
                          </p:cTn>
                        </p:par>
                        <p:par>
                          <p:cTn id="24" fill="hold">
                            <p:stCondLst>
                              <p:cond delay="8000"/>
                            </p:stCondLst>
                            <p:childTnLst>
                              <p:par>
                                <p:cTn id="25" presetID="2" presetClass="entr" presetSubtype="1" fill="hold" grpId="0" nodeType="afterEffect">
                                  <p:stCondLst>
                                    <p:cond delay="1500"/>
                                  </p:stCondLst>
                                  <p:childTnLst>
                                    <p:set>
                                      <p:cBhvr>
                                        <p:cTn id="26" dur="1" fill="hold">
                                          <p:stCondLst>
                                            <p:cond delay="0"/>
                                          </p:stCondLst>
                                        </p:cTn>
                                        <p:tgtEl>
                                          <p:spTgt spid="2140"/>
                                        </p:tgtEl>
                                        <p:attrNameLst>
                                          <p:attrName>style.visibility</p:attrName>
                                        </p:attrNameLst>
                                      </p:cBhvr>
                                      <p:to>
                                        <p:strVal val="visible"/>
                                      </p:to>
                                    </p:set>
                                    <p:anim calcmode="lin" valueType="num">
                                      <p:cBhvr additive="base">
                                        <p:cTn id="27" dur="500" fill="hold"/>
                                        <p:tgtEl>
                                          <p:spTgt spid="2140"/>
                                        </p:tgtEl>
                                        <p:attrNameLst>
                                          <p:attrName>ppt_x</p:attrName>
                                        </p:attrNameLst>
                                      </p:cBhvr>
                                      <p:tavLst>
                                        <p:tav tm="0">
                                          <p:val>
                                            <p:strVal val="#ppt_x"/>
                                          </p:val>
                                        </p:tav>
                                        <p:tav tm="100000">
                                          <p:val>
                                            <p:strVal val="#ppt_x"/>
                                          </p:val>
                                        </p:tav>
                                      </p:tavLst>
                                    </p:anim>
                                    <p:anim calcmode="lin" valueType="num">
                                      <p:cBhvr additive="base">
                                        <p:cTn id="28" dur="500" fill="hold"/>
                                        <p:tgtEl>
                                          <p:spTgt spid="2140"/>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3" name="whoosh.wav"/>
                                        </p:tgtEl>
                                      </p:cMediaNode>
                                    </p:audio>
                                  </p:subTnLst>
                                </p:cTn>
                              </p:par>
                            </p:childTnLst>
                          </p:cTn>
                        </p:par>
                        <p:par>
                          <p:cTn id="29" fill="hold">
                            <p:stCondLst>
                              <p:cond delay="10000"/>
                            </p:stCondLst>
                            <p:childTnLst>
                              <p:par>
                                <p:cTn id="30" presetID="1" presetClass="entr" presetSubtype="0" fill="hold" grpId="0" nodeType="afterEffect">
                                  <p:stCondLst>
                                    <p:cond delay="0"/>
                                  </p:stCondLst>
                                  <p:childTnLst>
                                    <p:set>
                                      <p:cBhvr>
                                        <p:cTn id="31" dur="1" fill="hold">
                                          <p:stCondLst>
                                            <p:cond delay="499"/>
                                          </p:stCondLst>
                                        </p:cTn>
                                        <p:tgtEl>
                                          <p:spTgt spid="2115"/>
                                        </p:tgtEl>
                                        <p:attrNameLst>
                                          <p:attrName>style.visibility</p:attrName>
                                        </p:attrNameLst>
                                      </p:cBhvr>
                                      <p:to>
                                        <p:strVal val="visible"/>
                                      </p:to>
                                    </p:set>
                                  </p:childTnLst>
                                  <p:subTnLst>
                                    <p:audio>
                                      <p:cMediaNode>
                                        <p:cTn display="0" masterRel="sameClick">
                                          <p:stCondLst>
                                            <p:cond evt="begin" delay="0">
                                              <p:tn val="30"/>
                                            </p:cond>
                                          </p:stCondLst>
                                          <p:endCondLst>
                                            <p:cond evt="onStopAudio" delay="0">
                                              <p:tgtEl>
                                                <p:sldTgt/>
                                              </p:tgtEl>
                                            </p:cond>
                                          </p:endCondLst>
                                        </p:cTn>
                                        <p:tgtEl>
                                          <p:sndTgt r:embed="rId4" name="laser.wav"/>
                                        </p:tgtEl>
                                      </p:cMediaNode>
                                    </p:audio>
                                  </p:subTnLst>
                                </p:cTn>
                              </p:par>
                            </p:childTnLst>
                          </p:cTn>
                        </p:par>
                        <p:par>
                          <p:cTn id="32" fill="hold">
                            <p:stCondLst>
                              <p:cond delay="10500"/>
                            </p:stCondLst>
                            <p:childTnLst>
                              <p:par>
                                <p:cTn id="33" presetID="1" presetClass="entr" presetSubtype="0" fill="hold" grpId="0" nodeType="afterEffect">
                                  <p:stCondLst>
                                    <p:cond delay="0"/>
                                  </p:stCondLst>
                                  <p:childTnLst>
                                    <p:set>
                                      <p:cBhvr>
                                        <p:cTn id="34" dur="1" fill="hold">
                                          <p:stCondLst>
                                            <p:cond delay="499"/>
                                          </p:stCondLst>
                                        </p:cTn>
                                        <p:tgtEl>
                                          <p:spTgt spid="2124"/>
                                        </p:tgtEl>
                                        <p:attrNameLst>
                                          <p:attrName>style.visibility</p:attrName>
                                        </p:attrNameLst>
                                      </p:cBhvr>
                                      <p:to>
                                        <p:strVal val="visible"/>
                                      </p:to>
                                    </p:set>
                                  </p:childTnLst>
                                  <p:subTnLst>
                                    <p:audio>
                                      <p:cMediaNode>
                                        <p:cTn display="0" masterRel="sameClick">
                                          <p:stCondLst>
                                            <p:cond evt="begin" delay="0">
                                              <p:tn val="33"/>
                                            </p:cond>
                                          </p:stCondLst>
                                          <p:endCondLst>
                                            <p:cond evt="onStopAudio" delay="0">
                                              <p:tgtEl>
                                                <p:sldTgt/>
                                              </p:tgtEl>
                                            </p:cond>
                                          </p:endCondLst>
                                        </p:cTn>
                                        <p:tgtEl>
                                          <p:sndTgt r:embed="rId4" name="laser.wav"/>
                                        </p:tgtEl>
                                      </p:cMediaNode>
                                    </p:audio>
                                  </p:subTnLst>
                                </p:cTn>
                              </p:par>
                            </p:childTnLst>
                          </p:cTn>
                        </p:par>
                        <p:par>
                          <p:cTn id="35" fill="hold">
                            <p:stCondLst>
                              <p:cond delay="11000"/>
                            </p:stCondLst>
                            <p:childTnLst>
                              <p:par>
                                <p:cTn id="36" presetID="1" presetClass="entr" presetSubtype="0" fill="hold" grpId="0" nodeType="afterEffect">
                                  <p:stCondLst>
                                    <p:cond delay="0"/>
                                  </p:stCondLst>
                                  <p:childTnLst>
                                    <p:set>
                                      <p:cBhvr>
                                        <p:cTn id="37" dur="1" fill="hold">
                                          <p:stCondLst>
                                            <p:cond delay="499"/>
                                          </p:stCondLst>
                                        </p:cTn>
                                        <p:tgtEl>
                                          <p:spTgt spid="2134"/>
                                        </p:tgtEl>
                                        <p:attrNameLst>
                                          <p:attrName>style.visibility</p:attrName>
                                        </p:attrNameLst>
                                      </p:cBhvr>
                                      <p:to>
                                        <p:strVal val="visible"/>
                                      </p:to>
                                    </p:set>
                                  </p:childTnLst>
                                  <p:subTnLst>
                                    <p:audio>
                                      <p:cMediaNode>
                                        <p:cTn display="0" masterRel="sameClick">
                                          <p:stCondLst>
                                            <p:cond evt="begin" delay="0">
                                              <p:tn val="36"/>
                                            </p:cond>
                                          </p:stCondLst>
                                          <p:endCondLst>
                                            <p:cond evt="onStopAudio" delay="0">
                                              <p:tgtEl>
                                                <p:sldTgt/>
                                              </p:tgtEl>
                                            </p:cond>
                                          </p:endCondLst>
                                        </p:cTn>
                                        <p:tgtEl>
                                          <p:sndTgt r:embed="rId4" name="laser.wav"/>
                                        </p:tgtEl>
                                      </p:cMediaNode>
                                    </p:audio>
                                  </p:subTnLst>
                                </p:cTn>
                              </p:par>
                            </p:childTnLst>
                          </p:cTn>
                        </p:par>
                        <p:par>
                          <p:cTn id="38" fill="hold">
                            <p:stCondLst>
                              <p:cond delay="11500"/>
                            </p:stCondLst>
                            <p:childTnLst>
                              <p:par>
                                <p:cTn id="39" presetID="1" presetClass="entr" presetSubtype="0" fill="hold" grpId="0" nodeType="afterEffect">
                                  <p:stCondLst>
                                    <p:cond delay="0"/>
                                  </p:stCondLst>
                                  <p:childTnLst>
                                    <p:set>
                                      <p:cBhvr>
                                        <p:cTn id="40" dur="1" fill="hold">
                                          <p:stCondLst>
                                            <p:cond delay="499"/>
                                          </p:stCondLst>
                                        </p:cTn>
                                        <p:tgtEl>
                                          <p:spTgt spid="2132"/>
                                        </p:tgtEl>
                                        <p:attrNameLst>
                                          <p:attrName>style.visibility</p:attrName>
                                        </p:attrNameLst>
                                      </p:cBhvr>
                                      <p:to>
                                        <p:strVal val="visible"/>
                                      </p:to>
                                    </p:set>
                                  </p:childTnLst>
                                  <p:subTnLst>
                                    <p:audio>
                                      <p:cMediaNode>
                                        <p:cTn display="0" masterRel="sameClick">
                                          <p:stCondLst>
                                            <p:cond evt="begin" delay="0">
                                              <p:tn val="39"/>
                                            </p:cond>
                                          </p:stCondLst>
                                          <p:endCondLst>
                                            <p:cond evt="onStopAudio" delay="0">
                                              <p:tgtEl>
                                                <p:sldTgt/>
                                              </p:tgtEl>
                                            </p:cond>
                                          </p:endCondLst>
                                        </p:cTn>
                                        <p:tgtEl>
                                          <p:sndTgt r:embed="rId4" name="laser.wav"/>
                                        </p:tgtEl>
                                      </p:cMediaNode>
                                    </p:audio>
                                  </p:subTnLst>
                                </p:cTn>
                              </p:par>
                            </p:childTnLst>
                          </p:cTn>
                        </p:par>
                        <p:par>
                          <p:cTn id="41" fill="hold">
                            <p:stCondLst>
                              <p:cond delay="12000"/>
                            </p:stCondLst>
                            <p:childTnLst>
                              <p:par>
                                <p:cTn id="42" presetID="1" presetClass="entr" presetSubtype="0" fill="hold" grpId="0" nodeType="afterEffect">
                                  <p:stCondLst>
                                    <p:cond delay="0"/>
                                  </p:stCondLst>
                                  <p:childTnLst>
                                    <p:set>
                                      <p:cBhvr>
                                        <p:cTn id="43" dur="1" fill="hold">
                                          <p:stCondLst>
                                            <p:cond delay="499"/>
                                          </p:stCondLst>
                                        </p:cTn>
                                        <p:tgtEl>
                                          <p:spTgt spid="2118"/>
                                        </p:tgtEl>
                                        <p:attrNameLst>
                                          <p:attrName>style.visibility</p:attrName>
                                        </p:attrNameLst>
                                      </p:cBhvr>
                                      <p:to>
                                        <p:strVal val="visible"/>
                                      </p:to>
                                    </p:set>
                                  </p:childTnLst>
                                  <p:subTnLst>
                                    <p:audio>
                                      <p:cMediaNode>
                                        <p:cTn display="0" masterRel="sameClick">
                                          <p:stCondLst>
                                            <p:cond evt="begin" delay="0">
                                              <p:tn val="42"/>
                                            </p:cond>
                                          </p:stCondLst>
                                          <p:endCondLst>
                                            <p:cond evt="onStopAudio" delay="0">
                                              <p:tgtEl>
                                                <p:sldTgt/>
                                              </p:tgtEl>
                                            </p:cond>
                                          </p:endCondLst>
                                        </p:cTn>
                                        <p:tgtEl>
                                          <p:sndTgt r:embed="rId4" name="laser.wav"/>
                                        </p:tgtEl>
                                      </p:cMediaNode>
                                    </p:audio>
                                  </p:subTnLst>
                                </p:cTn>
                              </p:par>
                            </p:childTnLst>
                          </p:cTn>
                        </p:par>
                        <p:par>
                          <p:cTn id="44" fill="hold">
                            <p:stCondLst>
                              <p:cond delay="12500"/>
                            </p:stCondLst>
                            <p:childTnLst>
                              <p:par>
                                <p:cTn id="45" presetID="1" presetClass="entr" presetSubtype="0" fill="hold" grpId="0" nodeType="afterEffect">
                                  <p:stCondLst>
                                    <p:cond delay="0"/>
                                  </p:stCondLst>
                                  <p:childTnLst>
                                    <p:set>
                                      <p:cBhvr>
                                        <p:cTn id="46" dur="1" fill="hold">
                                          <p:stCondLst>
                                            <p:cond delay="499"/>
                                          </p:stCondLst>
                                        </p:cTn>
                                        <p:tgtEl>
                                          <p:spTgt spid="2117"/>
                                        </p:tgtEl>
                                        <p:attrNameLst>
                                          <p:attrName>style.visibility</p:attrName>
                                        </p:attrNameLst>
                                      </p:cBhvr>
                                      <p:to>
                                        <p:strVal val="visible"/>
                                      </p:to>
                                    </p:set>
                                  </p:childTnLst>
                                  <p:subTnLst>
                                    <p:audio>
                                      <p:cMediaNode>
                                        <p:cTn display="0" masterRel="sameClick">
                                          <p:stCondLst>
                                            <p:cond evt="begin" delay="0">
                                              <p:tn val="45"/>
                                            </p:cond>
                                          </p:stCondLst>
                                          <p:endCondLst>
                                            <p:cond evt="onStopAudio" delay="0">
                                              <p:tgtEl>
                                                <p:sldTgt/>
                                              </p:tgtEl>
                                            </p:cond>
                                          </p:endCondLst>
                                        </p:cTn>
                                        <p:tgtEl>
                                          <p:sndTgt r:embed="rId4" name="laser.wav"/>
                                        </p:tgtEl>
                                      </p:cMediaNode>
                                    </p:audio>
                                  </p:subTnLst>
                                </p:cTn>
                              </p:par>
                            </p:childTnLst>
                          </p:cTn>
                        </p:par>
                        <p:par>
                          <p:cTn id="47" fill="hold">
                            <p:stCondLst>
                              <p:cond delay="13000"/>
                            </p:stCondLst>
                            <p:childTnLst>
                              <p:par>
                                <p:cTn id="48" presetID="1" presetClass="entr" presetSubtype="0" fill="hold" grpId="0" nodeType="afterEffect">
                                  <p:stCondLst>
                                    <p:cond delay="0"/>
                                  </p:stCondLst>
                                  <p:childTnLst>
                                    <p:set>
                                      <p:cBhvr>
                                        <p:cTn id="49" dur="1" fill="hold">
                                          <p:stCondLst>
                                            <p:cond delay="499"/>
                                          </p:stCondLst>
                                        </p:cTn>
                                        <p:tgtEl>
                                          <p:spTgt spid="2133"/>
                                        </p:tgtEl>
                                        <p:attrNameLst>
                                          <p:attrName>style.visibility</p:attrName>
                                        </p:attrNameLst>
                                      </p:cBhvr>
                                      <p:to>
                                        <p:strVal val="visible"/>
                                      </p:to>
                                    </p:set>
                                  </p:childTnLst>
                                  <p:subTnLst>
                                    <p:audio>
                                      <p:cMediaNode>
                                        <p:cTn display="0" masterRel="sameClick">
                                          <p:stCondLst>
                                            <p:cond evt="begin" delay="0">
                                              <p:tn val="48"/>
                                            </p:cond>
                                          </p:stCondLst>
                                          <p:endCondLst>
                                            <p:cond evt="onStopAudio" delay="0">
                                              <p:tgtEl>
                                                <p:sldTgt/>
                                              </p:tgtEl>
                                            </p:cond>
                                          </p:endCondLst>
                                        </p:cTn>
                                        <p:tgtEl>
                                          <p:sndTgt r:embed="rId4" name="laser.wav"/>
                                        </p:tgtEl>
                                      </p:cMediaNode>
                                    </p:audio>
                                  </p:subTnLst>
                                </p:cTn>
                              </p:par>
                            </p:childTnLst>
                          </p:cTn>
                        </p:par>
                        <p:par>
                          <p:cTn id="50" fill="hold">
                            <p:stCondLst>
                              <p:cond delay="13500"/>
                            </p:stCondLst>
                            <p:childTnLst>
                              <p:par>
                                <p:cTn id="51" presetID="1" presetClass="entr" presetSubtype="0" fill="hold" grpId="0" nodeType="afterEffect">
                                  <p:stCondLst>
                                    <p:cond delay="0"/>
                                  </p:stCondLst>
                                  <p:childTnLst>
                                    <p:set>
                                      <p:cBhvr>
                                        <p:cTn id="52" dur="1" fill="hold">
                                          <p:stCondLst>
                                            <p:cond delay="499"/>
                                          </p:stCondLst>
                                        </p:cTn>
                                        <p:tgtEl>
                                          <p:spTgt spid="2136"/>
                                        </p:tgtEl>
                                        <p:attrNameLst>
                                          <p:attrName>style.visibility</p:attrName>
                                        </p:attrNameLst>
                                      </p:cBhvr>
                                      <p:to>
                                        <p:strVal val="visible"/>
                                      </p:to>
                                    </p:set>
                                  </p:childTnLst>
                                  <p:subTnLst>
                                    <p:audio>
                                      <p:cMediaNode>
                                        <p:cTn display="0" masterRel="sameClick">
                                          <p:stCondLst>
                                            <p:cond evt="begin" delay="0">
                                              <p:tn val="51"/>
                                            </p:cond>
                                          </p:stCondLst>
                                          <p:endCondLst>
                                            <p:cond evt="onStopAudio" delay="0">
                                              <p:tgtEl>
                                                <p:sldTgt/>
                                              </p:tgtEl>
                                            </p:cond>
                                          </p:endCondLst>
                                        </p:cTn>
                                        <p:tgtEl>
                                          <p:sndTgt r:embed="rId4" name="laser.wav"/>
                                        </p:tgtEl>
                                      </p:cMediaNode>
                                    </p:audio>
                                  </p:subTnLst>
                                </p:cTn>
                              </p:par>
                            </p:childTnLst>
                          </p:cTn>
                        </p:par>
                        <p:par>
                          <p:cTn id="53" fill="hold">
                            <p:stCondLst>
                              <p:cond delay="14000"/>
                            </p:stCondLst>
                            <p:childTnLst>
                              <p:par>
                                <p:cTn id="54" presetID="1" presetClass="entr" presetSubtype="0" fill="hold" grpId="0" nodeType="afterEffect">
                                  <p:stCondLst>
                                    <p:cond delay="0"/>
                                  </p:stCondLst>
                                  <p:childTnLst>
                                    <p:set>
                                      <p:cBhvr>
                                        <p:cTn id="55" dur="1" fill="hold">
                                          <p:stCondLst>
                                            <p:cond delay="499"/>
                                          </p:stCondLst>
                                        </p:cTn>
                                        <p:tgtEl>
                                          <p:spTgt spid="2129"/>
                                        </p:tgtEl>
                                        <p:attrNameLst>
                                          <p:attrName>style.visibility</p:attrName>
                                        </p:attrNameLst>
                                      </p:cBhvr>
                                      <p:to>
                                        <p:strVal val="visible"/>
                                      </p:to>
                                    </p:set>
                                  </p:childTnLst>
                                  <p:subTnLst>
                                    <p:audio>
                                      <p:cMediaNode>
                                        <p:cTn display="0" masterRel="sameClick">
                                          <p:stCondLst>
                                            <p:cond evt="begin" delay="0">
                                              <p:tn val="54"/>
                                            </p:cond>
                                          </p:stCondLst>
                                          <p:endCondLst>
                                            <p:cond evt="onStopAudio" delay="0">
                                              <p:tgtEl>
                                                <p:sldTgt/>
                                              </p:tgtEl>
                                            </p:cond>
                                          </p:endCondLst>
                                        </p:cTn>
                                        <p:tgtEl>
                                          <p:sndTgt r:embed="rId4" name="laser.wav"/>
                                        </p:tgtEl>
                                      </p:cMediaNode>
                                    </p:audio>
                                  </p:subTnLst>
                                </p:cTn>
                              </p:par>
                            </p:childTnLst>
                          </p:cTn>
                        </p:par>
                        <p:par>
                          <p:cTn id="56" fill="hold">
                            <p:stCondLst>
                              <p:cond delay="14500"/>
                            </p:stCondLst>
                            <p:childTnLst>
                              <p:par>
                                <p:cTn id="57" presetID="1" presetClass="entr" presetSubtype="0" fill="hold" grpId="0" nodeType="afterEffect">
                                  <p:stCondLst>
                                    <p:cond delay="0"/>
                                  </p:stCondLst>
                                  <p:childTnLst>
                                    <p:set>
                                      <p:cBhvr>
                                        <p:cTn id="58" dur="1" fill="hold">
                                          <p:stCondLst>
                                            <p:cond delay="499"/>
                                          </p:stCondLst>
                                        </p:cTn>
                                        <p:tgtEl>
                                          <p:spTgt spid="2112">
                                            <p:bg/>
                                          </p:spTgt>
                                        </p:tgtEl>
                                        <p:attrNameLst>
                                          <p:attrName>style.visibility</p:attrName>
                                        </p:attrNameLst>
                                      </p:cBhvr>
                                      <p:to>
                                        <p:strVal val="visible"/>
                                      </p:to>
                                    </p:set>
                                  </p:childTnLst>
                                  <p:subTnLst>
                                    <p:audio>
                                      <p:cMediaNode>
                                        <p:cTn display="0" masterRel="sameClick">
                                          <p:stCondLst>
                                            <p:cond evt="begin" delay="0">
                                              <p:tn val="57"/>
                                            </p:cond>
                                          </p:stCondLst>
                                          <p:endCondLst>
                                            <p:cond evt="onStopAudio" delay="0">
                                              <p:tgtEl>
                                                <p:sldTgt/>
                                              </p:tgtEl>
                                            </p:cond>
                                          </p:endCondLst>
                                        </p:cTn>
                                        <p:tgtEl>
                                          <p:sndTgt r:embed="rId4" name="laser.wav"/>
                                        </p:tgtEl>
                                      </p:cMediaNode>
                                    </p:audio>
                                  </p:subTnLst>
                                </p:cTn>
                              </p:par>
                              <p:par>
                                <p:cTn id="59" presetID="1" presetClass="entr" presetSubtype="0" fill="hold" grpId="0" nodeType="withEffect">
                                  <p:stCondLst>
                                    <p:cond delay="0"/>
                                  </p:stCondLst>
                                  <p:childTnLst>
                                    <p:set>
                                      <p:cBhvr>
                                        <p:cTn id="60" dur="1" fill="hold">
                                          <p:stCondLst>
                                            <p:cond delay="499"/>
                                          </p:stCondLst>
                                        </p:cTn>
                                        <p:tgtEl>
                                          <p:spTgt spid="2112">
                                            <p:txEl>
                                              <p:pRg st="0" end="0"/>
                                            </p:txEl>
                                          </p:spTgt>
                                        </p:tgtEl>
                                        <p:attrNameLst>
                                          <p:attrName>style.visibility</p:attrName>
                                        </p:attrNameLst>
                                      </p:cBhvr>
                                      <p:to>
                                        <p:strVal val="visible"/>
                                      </p:to>
                                    </p:set>
                                  </p:childTnLst>
                                  <p:subTnLst>
                                    <p:audio>
                                      <p:cMediaNode>
                                        <p:cTn display="0" masterRel="sameClick">
                                          <p:stCondLst>
                                            <p:cond evt="begin" delay="0">
                                              <p:tn val="59"/>
                                            </p:cond>
                                          </p:stCondLst>
                                          <p:endCondLst>
                                            <p:cond evt="onStopAudio" delay="0">
                                              <p:tgtEl>
                                                <p:sldTgt/>
                                              </p:tgtEl>
                                            </p:cond>
                                          </p:endCondLst>
                                        </p:cTn>
                                        <p:tgtEl>
                                          <p:sndTgt r:embed="rId4" name="laser.wav"/>
                                        </p:tgtEl>
                                      </p:cMediaNode>
                                    </p:audio>
                                  </p:subTnLst>
                                </p:cTn>
                              </p:par>
                            </p:childTnLst>
                          </p:cTn>
                        </p:par>
                        <p:par>
                          <p:cTn id="61" fill="hold">
                            <p:stCondLst>
                              <p:cond delay="15000"/>
                            </p:stCondLst>
                            <p:childTnLst>
                              <p:par>
                                <p:cTn id="62" presetID="1" presetClass="entr" presetSubtype="0" fill="hold" grpId="0" nodeType="afterEffect">
                                  <p:stCondLst>
                                    <p:cond delay="0"/>
                                  </p:stCondLst>
                                  <p:childTnLst>
                                    <p:set>
                                      <p:cBhvr>
                                        <p:cTn id="63" dur="1" fill="hold">
                                          <p:stCondLst>
                                            <p:cond delay="499"/>
                                          </p:stCondLst>
                                        </p:cTn>
                                        <p:tgtEl>
                                          <p:spTgt spid="2120"/>
                                        </p:tgtEl>
                                        <p:attrNameLst>
                                          <p:attrName>style.visibility</p:attrName>
                                        </p:attrNameLst>
                                      </p:cBhvr>
                                      <p:to>
                                        <p:strVal val="visible"/>
                                      </p:to>
                                    </p:set>
                                  </p:childTnLst>
                                  <p:subTnLst>
                                    <p:audio>
                                      <p:cMediaNode>
                                        <p:cTn display="0" masterRel="sameClick">
                                          <p:stCondLst>
                                            <p:cond evt="begin" delay="0">
                                              <p:tn val="62"/>
                                            </p:cond>
                                          </p:stCondLst>
                                          <p:endCondLst>
                                            <p:cond evt="onStopAudio" delay="0">
                                              <p:tgtEl>
                                                <p:sldTgt/>
                                              </p:tgtEl>
                                            </p:cond>
                                          </p:endCondLst>
                                        </p:cTn>
                                        <p:tgtEl>
                                          <p:sndTgt r:embed="rId4" name="laser.wav"/>
                                        </p:tgtEl>
                                      </p:cMediaNode>
                                    </p:audio>
                                  </p:subTnLst>
                                </p:cTn>
                              </p:par>
                            </p:childTnLst>
                          </p:cTn>
                        </p:par>
                        <p:par>
                          <p:cTn id="64" fill="hold">
                            <p:stCondLst>
                              <p:cond delay="15500"/>
                            </p:stCondLst>
                            <p:childTnLst>
                              <p:par>
                                <p:cTn id="65" presetID="1" presetClass="entr" presetSubtype="0" fill="hold" grpId="0" nodeType="afterEffect">
                                  <p:stCondLst>
                                    <p:cond delay="0"/>
                                  </p:stCondLst>
                                  <p:childTnLst>
                                    <p:set>
                                      <p:cBhvr>
                                        <p:cTn id="66" dur="1" fill="hold">
                                          <p:stCondLst>
                                            <p:cond delay="499"/>
                                          </p:stCondLst>
                                        </p:cTn>
                                        <p:tgtEl>
                                          <p:spTgt spid="2127"/>
                                        </p:tgtEl>
                                        <p:attrNameLst>
                                          <p:attrName>style.visibility</p:attrName>
                                        </p:attrNameLst>
                                      </p:cBhvr>
                                      <p:to>
                                        <p:strVal val="visible"/>
                                      </p:to>
                                    </p:set>
                                  </p:childTnLst>
                                  <p:subTnLst>
                                    <p:audio>
                                      <p:cMediaNode>
                                        <p:cTn display="0" masterRel="sameClick">
                                          <p:stCondLst>
                                            <p:cond evt="begin" delay="0">
                                              <p:tn val="65"/>
                                            </p:cond>
                                          </p:stCondLst>
                                          <p:endCondLst>
                                            <p:cond evt="onStopAudio" delay="0">
                                              <p:tgtEl>
                                                <p:sldTgt/>
                                              </p:tgtEl>
                                            </p:cond>
                                          </p:endCondLst>
                                        </p:cTn>
                                        <p:tgtEl>
                                          <p:sndTgt r:embed="rId4" name="laser.wav"/>
                                        </p:tgtEl>
                                      </p:cMediaNode>
                                    </p:audio>
                                  </p:subTnLst>
                                </p:cTn>
                              </p:par>
                            </p:childTnLst>
                          </p:cTn>
                        </p:par>
                        <p:par>
                          <p:cTn id="67" fill="hold">
                            <p:stCondLst>
                              <p:cond delay="16000"/>
                            </p:stCondLst>
                            <p:childTnLst>
                              <p:par>
                                <p:cTn id="68" presetID="1" presetClass="entr" presetSubtype="0" fill="hold" grpId="0" nodeType="afterEffect">
                                  <p:stCondLst>
                                    <p:cond delay="0"/>
                                  </p:stCondLst>
                                  <p:childTnLst>
                                    <p:set>
                                      <p:cBhvr>
                                        <p:cTn id="69" dur="1" fill="hold">
                                          <p:stCondLst>
                                            <p:cond delay="499"/>
                                          </p:stCondLst>
                                        </p:cTn>
                                        <p:tgtEl>
                                          <p:spTgt spid="2114"/>
                                        </p:tgtEl>
                                        <p:attrNameLst>
                                          <p:attrName>style.visibility</p:attrName>
                                        </p:attrNameLst>
                                      </p:cBhvr>
                                      <p:to>
                                        <p:strVal val="visible"/>
                                      </p:to>
                                    </p:set>
                                  </p:childTnLst>
                                  <p:subTnLst>
                                    <p:audio>
                                      <p:cMediaNode>
                                        <p:cTn display="0" masterRel="sameClick">
                                          <p:stCondLst>
                                            <p:cond evt="begin" delay="0">
                                              <p:tn val="68"/>
                                            </p:cond>
                                          </p:stCondLst>
                                          <p:endCondLst>
                                            <p:cond evt="onStopAudio" delay="0">
                                              <p:tgtEl>
                                                <p:sldTgt/>
                                              </p:tgtEl>
                                            </p:cond>
                                          </p:endCondLst>
                                        </p:cTn>
                                        <p:tgtEl>
                                          <p:sndTgt r:embed="rId4" name="laser.wav"/>
                                        </p:tgtEl>
                                      </p:cMediaNode>
                                    </p:audio>
                                  </p:subTnLst>
                                </p:cTn>
                              </p:par>
                            </p:childTnLst>
                          </p:cTn>
                        </p:par>
                        <p:par>
                          <p:cTn id="70" fill="hold">
                            <p:stCondLst>
                              <p:cond delay="16500"/>
                            </p:stCondLst>
                            <p:childTnLst>
                              <p:par>
                                <p:cTn id="71" presetID="1" presetClass="entr" presetSubtype="0" fill="hold" grpId="0" nodeType="afterEffect">
                                  <p:stCondLst>
                                    <p:cond delay="0"/>
                                  </p:stCondLst>
                                  <p:childTnLst>
                                    <p:set>
                                      <p:cBhvr>
                                        <p:cTn id="72" dur="1" fill="hold">
                                          <p:stCondLst>
                                            <p:cond delay="499"/>
                                          </p:stCondLst>
                                        </p:cTn>
                                        <p:tgtEl>
                                          <p:spTgt spid="2125"/>
                                        </p:tgtEl>
                                        <p:attrNameLst>
                                          <p:attrName>style.visibility</p:attrName>
                                        </p:attrNameLst>
                                      </p:cBhvr>
                                      <p:to>
                                        <p:strVal val="visible"/>
                                      </p:to>
                                    </p:set>
                                  </p:childTnLst>
                                  <p:subTnLst>
                                    <p:audio>
                                      <p:cMediaNode>
                                        <p:cTn display="0" masterRel="sameClick">
                                          <p:stCondLst>
                                            <p:cond evt="begin" delay="0">
                                              <p:tn val="71"/>
                                            </p:cond>
                                          </p:stCondLst>
                                          <p:endCondLst>
                                            <p:cond evt="onStopAudio" delay="0">
                                              <p:tgtEl>
                                                <p:sldTgt/>
                                              </p:tgtEl>
                                            </p:cond>
                                          </p:endCondLst>
                                        </p:cTn>
                                        <p:tgtEl>
                                          <p:sndTgt r:embed="rId4" name="laser.wav"/>
                                        </p:tgtEl>
                                      </p:cMediaNode>
                                    </p:audio>
                                  </p:subTnLst>
                                </p:cTn>
                              </p:par>
                            </p:childTnLst>
                          </p:cTn>
                        </p:par>
                        <p:par>
                          <p:cTn id="73" fill="hold">
                            <p:stCondLst>
                              <p:cond delay="17000"/>
                            </p:stCondLst>
                            <p:childTnLst>
                              <p:par>
                                <p:cTn id="74" presetID="1" presetClass="entr" presetSubtype="0" fill="hold" grpId="0" nodeType="afterEffect">
                                  <p:stCondLst>
                                    <p:cond delay="0"/>
                                  </p:stCondLst>
                                  <p:childTnLst>
                                    <p:set>
                                      <p:cBhvr>
                                        <p:cTn id="75" dur="1" fill="hold">
                                          <p:stCondLst>
                                            <p:cond delay="499"/>
                                          </p:stCondLst>
                                        </p:cTn>
                                        <p:tgtEl>
                                          <p:spTgt spid="2137"/>
                                        </p:tgtEl>
                                        <p:attrNameLst>
                                          <p:attrName>style.visibility</p:attrName>
                                        </p:attrNameLst>
                                      </p:cBhvr>
                                      <p:to>
                                        <p:strVal val="visible"/>
                                      </p:to>
                                    </p:set>
                                  </p:childTnLst>
                                  <p:subTnLst>
                                    <p:audio>
                                      <p:cMediaNode>
                                        <p:cTn display="0" masterRel="sameClick">
                                          <p:stCondLst>
                                            <p:cond evt="begin" delay="0">
                                              <p:tn val="74"/>
                                            </p:cond>
                                          </p:stCondLst>
                                          <p:endCondLst>
                                            <p:cond evt="onStopAudio" delay="0">
                                              <p:tgtEl>
                                                <p:sldTgt/>
                                              </p:tgtEl>
                                            </p:cond>
                                          </p:endCondLst>
                                        </p:cTn>
                                        <p:tgtEl>
                                          <p:sndTgt r:embed="rId4" name="laser.wav"/>
                                        </p:tgtEl>
                                      </p:cMediaNode>
                                    </p:audio>
                                  </p:subTnLst>
                                </p:cTn>
                              </p:par>
                            </p:childTnLst>
                          </p:cTn>
                        </p:par>
                        <p:par>
                          <p:cTn id="76" fill="hold">
                            <p:stCondLst>
                              <p:cond delay="17500"/>
                            </p:stCondLst>
                            <p:childTnLst>
                              <p:par>
                                <p:cTn id="77" presetID="1" presetClass="entr" presetSubtype="0" fill="hold" grpId="0" nodeType="afterEffect">
                                  <p:stCondLst>
                                    <p:cond delay="0"/>
                                  </p:stCondLst>
                                  <p:childTnLst>
                                    <p:set>
                                      <p:cBhvr>
                                        <p:cTn id="78" dur="1" fill="hold">
                                          <p:stCondLst>
                                            <p:cond delay="499"/>
                                          </p:stCondLst>
                                        </p:cTn>
                                        <p:tgtEl>
                                          <p:spTgt spid="2126"/>
                                        </p:tgtEl>
                                        <p:attrNameLst>
                                          <p:attrName>style.visibility</p:attrName>
                                        </p:attrNameLst>
                                      </p:cBhvr>
                                      <p:to>
                                        <p:strVal val="visible"/>
                                      </p:to>
                                    </p:set>
                                  </p:childTnLst>
                                  <p:subTnLst>
                                    <p:audio>
                                      <p:cMediaNode>
                                        <p:cTn display="0" masterRel="sameClick">
                                          <p:stCondLst>
                                            <p:cond evt="begin" delay="0">
                                              <p:tn val="77"/>
                                            </p:cond>
                                          </p:stCondLst>
                                          <p:endCondLst>
                                            <p:cond evt="onStopAudio" delay="0">
                                              <p:tgtEl>
                                                <p:sldTgt/>
                                              </p:tgtEl>
                                            </p:cond>
                                          </p:endCondLst>
                                        </p:cTn>
                                        <p:tgtEl>
                                          <p:sndTgt r:embed="rId4" name="laser.wav"/>
                                        </p:tgtEl>
                                      </p:cMediaNode>
                                    </p:audio>
                                  </p:subTnLst>
                                </p:cTn>
                              </p:par>
                            </p:childTnLst>
                          </p:cTn>
                        </p:par>
                        <p:par>
                          <p:cTn id="79" fill="hold">
                            <p:stCondLst>
                              <p:cond delay="18000"/>
                            </p:stCondLst>
                            <p:childTnLst>
                              <p:par>
                                <p:cTn id="80" presetID="1" presetClass="entr" presetSubtype="0" fill="hold" grpId="0" nodeType="afterEffect">
                                  <p:stCondLst>
                                    <p:cond delay="0"/>
                                  </p:stCondLst>
                                  <p:childTnLst>
                                    <p:set>
                                      <p:cBhvr>
                                        <p:cTn id="81" dur="1" fill="hold">
                                          <p:stCondLst>
                                            <p:cond delay="499"/>
                                          </p:stCondLst>
                                        </p:cTn>
                                        <p:tgtEl>
                                          <p:spTgt spid="2121"/>
                                        </p:tgtEl>
                                        <p:attrNameLst>
                                          <p:attrName>style.visibility</p:attrName>
                                        </p:attrNameLst>
                                      </p:cBhvr>
                                      <p:to>
                                        <p:strVal val="visible"/>
                                      </p:to>
                                    </p:set>
                                  </p:childTnLst>
                                  <p:subTnLst>
                                    <p:audio>
                                      <p:cMediaNode>
                                        <p:cTn display="0" masterRel="sameClick">
                                          <p:stCondLst>
                                            <p:cond evt="begin" delay="0">
                                              <p:tn val="80"/>
                                            </p:cond>
                                          </p:stCondLst>
                                          <p:endCondLst>
                                            <p:cond evt="onStopAudio" delay="0">
                                              <p:tgtEl>
                                                <p:sldTgt/>
                                              </p:tgtEl>
                                            </p:cond>
                                          </p:endCondLst>
                                        </p:cTn>
                                        <p:tgtEl>
                                          <p:sndTgt r:embed="rId4" name="laser.wav"/>
                                        </p:tgtEl>
                                      </p:cMediaNode>
                                    </p:audio>
                                  </p:subTnLst>
                                </p:cTn>
                              </p:par>
                            </p:childTnLst>
                          </p:cTn>
                        </p:par>
                        <p:par>
                          <p:cTn id="82" fill="hold">
                            <p:stCondLst>
                              <p:cond delay="18500"/>
                            </p:stCondLst>
                            <p:childTnLst>
                              <p:par>
                                <p:cTn id="83" presetID="1" presetClass="entr" presetSubtype="0" fill="hold" grpId="0" nodeType="afterEffect">
                                  <p:stCondLst>
                                    <p:cond delay="0"/>
                                  </p:stCondLst>
                                  <p:childTnLst>
                                    <p:set>
                                      <p:cBhvr>
                                        <p:cTn id="84" dur="1" fill="hold">
                                          <p:stCondLst>
                                            <p:cond delay="499"/>
                                          </p:stCondLst>
                                        </p:cTn>
                                        <p:tgtEl>
                                          <p:spTgt spid="2131"/>
                                        </p:tgtEl>
                                        <p:attrNameLst>
                                          <p:attrName>style.visibility</p:attrName>
                                        </p:attrNameLst>
                                      </p:cBhvr>
                                      <p:to>
                                        <p:strVal val="visible"/>
                                      </p:to>
                                    </p:set>
                                  </p:childTnLst>
                                  <p:subTnLst>
                                    <p:audio>
                                      <p:cMediaNode>
                                        <p:cTn display="0" masterRel="sameClick">
                                          <p:stCondLst>
                                            <p:cond evt="begin" delay="0">
                                              <p:tn val="83"/>
                                            </p:cond>
                                          </p:stCondLst>
                                          <p:endCondLst>
                                            <p:cond evt="onStopAudio" delay="0">
                                              <p:tgtEl>
                                                <p:sldTgt/>
                                              </p:tgtEl>
                                            </p:cond>
                                          </p:endCondLst>
                                        </p:cTn>
                                        <p:tgtEl>
                                          <p:sndTgt r:embed="rId4" name="laser.wav"/>
                                        </p:tgtEl>
                                      </p:cMediaNode>
                                    </p:audio>
                                  </p:subTnLst>
                                </p:cTn>
                              </p:par>
                            </p:childTnLst>
                          </p:cTn>
                        </p:par>
                        <p:par>
                          <p:cTn id="85" fill="hold">
                            <p:stCondLst>
                              <p:cond delay="19000"/>
                            </p:stCondLst>
                            <p:childTnLst>
                              <p:par>
                                <p:cTn id="86" presetID="1" presetClass="entr" presetSubtype="0" fill="hold" grpId="0" nodeType="afterEffect">
                                  <p:stCondLst>
                                    <p:cond delay="0"/>
                                  </p:stCondLst>
                                  <p:childTnLst>
                                    <p:set>
                                      <p:cBhvr>
                                        <p:cTn id="87" dur="1" fill="hold">
                                          <p:stCondLst>
                                            <p:cond delay="499"/>
                                          </p:stCondLst>
                                        </p:cTn>
                                        <p:tgtEl>
                                          <p:spTgt spid="2116"/>
                                        </p:tgtEl>
                                        <p:attrNameLst>
                                          <p:attrName>style.visibility</p:attrName>
                                        </p:attrNameLst>
                                      </p:cBhvr>
                                      <p:to>
                                        <p:strVal val="visible"/>
                                      </p:to>
                                    </p:set>
                                  </p:childTnLst>
                                  <p:subTnLst>
                                    <p:audio>
                                      <p:cMediaNode>
                                        <p:cTn display="0" masterRel="sameClick">
                                          <p:stCondLst>
                                            <p:cond evt="begin" delay="0">
                                              <p:tn val="86"/>
                                            </p:cond>
                                          </p:stCondLst>
                                          <p:endCondLst>
                                            <p:cond evt="onStopAudio" delay="0">
                                              <p:tgtEl>
                                                <p:sldTgt/>
                                              </p:tgtEl>
                                            </p:cond>
                                          </p:endCondLst>
                                        </p:cTn>
                                        <p:tgtEl>
                                          <p:sndTgt r:embed="rId4" name="laser.wav"/>
                                        </p:tgtEl>
                                      </p:cMediaNode>
                                    </p:audio>
                                  </p:subTnLst>
                                </p:cTn>
                              </p:par>
                            </p:childTnLst>
                          </p:cTn>
                        </p:par>
                        <p:par>
                          <p:cTn id="88" fill="hold">
                            <p:stCondLst>
                              <p:cond delay="19500"/>
                            </p:stCondLst>
                            <p:childTnLst>
                              <p:par>
                                <p:cTn id="89" presetID="1" presetClass="entr" presetSubtype="0" fill="hold" grpId="0" nodeType="afterEffect">
                                  <p:stCondLst>
                                    <p:cond delay="0"/>
                                  </p:stCondLst>
                                  <p:childTnLst>
                                    <p:set>
                                      <p:cBhvr>
                                        <p:cTn id="90" dur="1" fill="hold">
                                          <p:stCondLst>
                                            <p:cond delay="499"/>
                                          </p:stCondLst>
                                        </p:cTn>
                                        <p:tgtEl>
                                          <p:spTgt spid="2123"/>
                                        </p:tgtEl>
                                        <p:attrNameLst>
                                          <p:attrName>style.visibility</p:attrName>
                                        </p:attrNameLst>
                                      </p:cBhvr>
                                      <p:to>
                                        <p:strVal val="visible"/>
                                      </p:to>
                                    </p:set>
                                  </p:childTnLst>
                                  <p:subTnLst>
                                    <p:audio>
                                      <p:cMediaNode>
                                        <p:cTn display="0" masterRel="sameClick">
                                          <p:stCondLst>
                                            <p:cond evt="begin" delay="0">
                                              <p:tn val="89"/>
                                            </p:cond>
                                          </p:stCondLst>
                                          <p:endCondLst>
                                            <p:cond evt="onStopAudio" delay="0">
                                              <p:tgtEl>
                                                <p:sldTgt/>
                                              </p:tgtEl>
                                            </p:cond>
                                          </p:endCondLst>
                                        </p:cTn>
                                        <p:tgtEl>
                                          <p:sndTgt r:embed="rId4" name="laser.wav"/>
                                        </p:tgtEl>
                                      </p:cMediaNode>
                                    </p:audio>
                                  </p:subTnLst>
                                </p:cTn>
                              </p:par>
                            </p:childTnLst>
                          </p:cTn>
                        </p:par>
                        <p:par>
                          <p:cTn id="91" fill="hold">
                            <p:stCondLst>
                              <p:cond delay="20000"/>
                            </p:stCondLst>
                            <p:childTnLst>
                              <p:par>
                                <p:cTn id="92" presetID="1" presetClass="entr" presetSubtype="0" fill="hold" grpId="0" nodeType="afterEffect">
                                  <p:stCondLst>
                                    <p:cond delay="0"/>
                                  </p:stCondLst>
                                  <p:childTnLst>
                                    <p:set>
                                      <p:cBhvr>
                                        <p:cTn id="93" dur="1" fill="hold">
                                          <p:stCondLst>
                                            <p:cond delay="499"/>
                                          </p:stCondLst>
                                        </p:cTn>
                                        <p:tgtEl>
                                          <p:spTgt spid="2135"/>
                                        </p:tgtEl>
                                        <p:attrNameLst>
                                          <p:attrName>style.visibility</p:attrName>
                                        </p:attrNameLst>
                                      </p:cBhvr>
                                      <p:to>
                                        <p:strVal val="visible"/>
                                      </p:to>
                                    </p:set>
                                  </p:childTnLst>
                                  <p:subTnLst>
                                    <p:audio>
                                      <p:cMediaNode>
                                        <p:cTn display="0" masterRel="sameClick">
                                          <p:stCondLst>
                                            <p:cond evt="begin" delay="0">
                                              <p:tn val="92"/>
                                            </p:cond>
                                          </p:stCondLst>
                                          <p:endCondLst>
                                            <p:cond evt="onStopAudio" delay="0">
                                              <p:tgtEl>
                                                <p:sldTgt/>
                                              </p:tgtEl>
                                            </p:cond>
                                          </p:endCondLst>
                                        </p:cTn>
                                        <p:tgtEl>
                                          <p:sndTgt r:embed="rId4" name="laser.wav"/>
                                        </p:tgtEl>
                                      </p:cMediaNode>
                                    </p:audio>
                                  </p:subTnLst>
                                </p:cTn>
                              </p:par>
                            </p:childTnLst>
                          </p:cTn>
                        </p:par>
                        <p:par>
                          <p:cTn id="94" fill="hold">
                            <p:stCondLst>
                              <p:cond delay="20500"/>
                            </p:stCondLst>
                            <p:childTnLst>
                              <p:par>
                                <p:cTn id="95" presetID="1" presetClass="entr" presetSubtype="0" fill="hold" grpId="0" nodeType="afterEffect">
                                  <p:stCondLst>
                                    <p:cond delay="0"/>
                                  </p:stCondLst>
                                  <p:childTnLst>
                                    <p:set>
                                      <p:cBhvr>
                                        <p:cTn id="96" dur="1" fill="hold">
                                          <p:stCondLst>
                                            <p:cond delay="499"/>
                                          </p:stCondLst>
                                        </p:cTn>
                                        <p:tgtEl>
                                          <p:spTgt spid="2128"/>
                                        </p:tgtEl>
                                        <p:attrNameLst>
                                          <p:attrName>style.visibility</p:attrName>
                                        </p:attrNameLst>
                                      </p:cBhvr>
                                      <p:to>
                                        <p:strVal val="visible"/>
                                      </p:to>
                                    </p:set>
                                  </p:childTnLst>
                                  <p:subTnLst>
                                    <p:audio>
                                      <p:cMediaNode>
                                        <p:cTn display="0" masterRel="sameClick">
                                          <p:stCondLst>
                                            <p:cond evt="begin" delay="0">
                                              <p:tn val="95"/>
                                            </p:cond>
                                          </p:stCondLst>
                                          <p:endCondLst>
                                            <p:cond evt="onStopAudio" delay="0">
                                              <p:tgtEl>
                                                <p:sldTgt/>
                                              </p:tgtEl>
                                            </p:cond>
                                          </p:endCondLst>
                                        </p:cTn>
                                        <p:tgtEl>
                                          <p:sndTgt r:embed="rId4" name="laser.wav"/>
                                        </p:tgtEl>
                                      </p:cMediaNode>
                                    </p:audio>
                                  </p:subTnLst>
                                </p:cTn>
                              </p:par>
                            </p:childTnLst>
                          </p:cTn>
                        </p:par>
                        <p:par>
                          <p:cTn id="97" fill="hold">
                            <p:stCondLst>
                              <p:cond delay="21000"/>
                            </p:stCondLst>
                            <p:childTnLst>
                              <p:par>
                                <p:cTn id="98" presetID="1" presetClass="entr" presetSubtype="0" fill="hold" grpId="0" nodeType="afterEffect">
                                  <p:stCondLst>
                                    <p:cond delay="0"/>
                                  </p:stCondLst>
                                  <p:childTnLst>
                                    <p:set>
                                      <p:cBhvr>
                                        <p:cTn id="99" dur="1" fill="hold">
                                          <p:stCondLst>
                                            <p:cond delay="499"/>
                                          </p:stCondLst>
                                        </p:cTn>
                                        <p:tgtEl>
                                          <p:spTgt spid="2122"/>
                                        </p:tgtEl>
                                        <p:attrNameLst>
                                          <p:attrName>style.visibility</p:attrName>
                                        </p:attrNameLst>
                                      </p:cBhvr>
                                      <p:to>
                                        <p:strVal val="visible"/>
                                      </p:to>
                                    </p:set>
                                  </p:childTnLst>
                                  <p:subTnLst>
                                    <p:audio>
                                      <p:cMediaNode>
                                        <p:cTn display="0" masterRel="sameClick">
                                          <p:stCondLst>
                                            <p:cond evt="begin" delay="0">
                                              <p:tn val="98"/>
                                            </p:cond>
                                          </p:stCondLst>
                                          <p:endCondLst>
                                            <p:cond evt="onStopAudio" delay="0">
                                              <p:tgtEl>
                                                <p:sldTgt/>
                                              </p:tgtEl>
                                            </p:cond>
                                          </p:endCondLst>
                                        </p:cTn>
                                        <p:tgtEl>
                                          <p:sndTgt r:embed="rId4" name="laser.wav"/>
                                        </p:tgtEl>
                                      </p:cMediaNode>
                                    </p:audio>
                                  </p:subTnLst>
                                </p:cTn>
                              </p:par>
                            </p:childTnLst>
                          </p:cTn>
                        </p:par>
                        <p:par>
                          <p:cTn id="100" fill="hold">
                            <p:stCondLst>
                              <p:cond delay="21500"/>
                            </p:stCondLst>
                            <p:childTnLst>
                              <p:par>
                                <p:cTn id="101" presetID="1" presetClass="entr" presetSubtype="0" fill="hold" grpId="0" nodeType="afterEffect">
                                  <p:stCondLst>
                                    <p:cond delay="0"/>
                                  </p:stCondLst>
                                  <p:childTnLst>
                                    <p:set>
                                      <p:cBhvr>
                                        <p:cTn id="102" dur="1" fill="hold">
                                          <p:stCondLst>
                                            <p:cond delay="499"/>
                                          </p:stCondLst>
                                        </p:cTn>
                                        <p:tgtEl>
                                          <p:spTgt spid="2119"/>
                                        </p:tgtEl>
                                        <p:attrNameLst>
                                          <p:attrName>style.visibility</p:attrName>
                                        </p:attrNameLst>
                                      </p:cBhvr>
                                      <p:to>
                                        <p:strVal val="visible"/>
                                      </p:to>
                                    </p:set>
                                  </p:childTnLst>
                                  <p:subTnLst>
                                    <p:audio>
                                      <p:cMediaNode>
                                        <p:cTn display="0" masterRel="sameClick">
                                          <p:stCondLst>
                                            <p:cond evt="begin" delay="0">
                                              <p:tn val="101"/>
                                            </p:cond>
                                          </p:stCondLst>
                                          <p:endCondLst>
                                            <p:cond evt="onStopAudio" delay="0">
                                              <p:tgtEl>
                                                <p:sldTgt/>
                                              </p:tgtEl>
                                            </p:cond>
                                          </p:endCondLst>
                                        </p:cTn>
                                        <p:tgtEl>
                                          <p:sndTgt r:embed="rId4" name="laser.wav"/>
                                        </p:tgtEl>
                                      </p:cMediaNode>
                                    </p:audio>
                                  </p:subTnLst>
                                </p:cTn>
                              </p:par>
                            </p:childTnLst>
                          </p:cTn>
                        </p:par>
                        <p:par>
                          <p:cTn id="103" fill="hold">
                            <p:stCondLst>
                              <p:cond delay="22000"/>
                            </p:stCondLst>
                            <p:childTnLst>
                              <p:par>
                                <p:cTn id="104" presetID="1" presetClass="entr" presetSubtype="0" fill="hold" grpId="0" nodeType="afterEffect">
                                  <p:stCondLst>
                                    <p:cond delay="0"/>
                                  </p:stCondLst>
                                  <p:childTnLst>
                                    <p:set>
                                      <p:cBhvr>
                                        <p:cTn id="105" dur="1" fill="hold">
                                          <p:stCondLst>
                                            <p:cond delay="499"/>
                                          </p:stCondLst>
                                        </p:cTn>
                                        <p:tgtEl>
                                          <p:spTgt spid="2130"/>
                                        </p:tgtEl>
                                        <p:attrNameLst>
                                          <p:attrName>style.visibility</p:attrName>
                                        </p:attrNameLst>
                                      </p:cBhvr>
                                      <p:to>
                                        <p:strVal val="visible"/>
                                      </p:to>
                                    </p:set>
                                  </p:childTnLst>
                                  <p:subTnLst>
                                    <p:audio>
                                      <p:cMediaNode>
                                        <p:cTn display="0" masterRel="sameClick">
                                          <p:stCondLst>
                                            <p:cond evt="begin" delay="0">
                                              <p:tn val="104"/>
                                            </p:cond>
                                          </p:stCondLst>
                                          <p:endCondLst>
                                            <p:cond evt="onStopAudio" delay="0">
                                              <p:tgtEl>
                                                <p:sldTgt/>
                                              </p:tgtEl>
                                            </p:cond>
                                          </p:endCondLst>
                                        </p:cTn>
                                        <p:tgtEl>
                                          <p:sndTgt r:embed="rId4" name="laser.wav"/>
                                        </p:tgtEl>
                                      </p:cMediaNode>
                                    </p:audio>
                                  </p:subTnLst>
                                </p:cTn>
                              </p:par>
                            </p:childTnLst>
                          </p:cTn>
                        </p:par>
                        <p:par>
                          <p:cTn id="106" fill="hold">
                            <p:stCondLst>
                              <p:cond delay="22500"/>
                            </p:stCondLst>
                            <p:childTnLst>
                              <p:par>
                                <p:cTn id="107" presetID="1" presetClass="entr" presetSubtype="0" fill="hold" grpId="0" nodeType="afterEffect" nodePh="1">
                                  <p:stCondLst>
                                    <p:cond delay="0"/>
                                  </p:stCondLst>
                                  <p:endCondLst>
                                    <p:cond evt="begin" delay="0">
                                      <p:tn val="107"/>
                                    </p:cond>
                                  </p:endCondLst>
                                  <p:childTnLst>
                                    <p:set>
                                      <p:cBhvr>
                                        <p:cTn id="108" dur="1" fill="hold">
                                          <p:stCondLst>
                                            <p:cond delay="0"/>
                                          </p:stCondLst>
                                        </p:cTn>
                                        <p:tgtEl>
                                          <p:spTgt spid="2172"/>
                                        </p:tgtEl>
                                        <p:attrNameLst>
                                          <p:attrName>style.visibility</p:attrName>
                                        </p:attrNameLst>
                                      </p:cBhvr>
                                      <p:to>
                                        <p:strVal val="visible"/>
                                      </p:to>
                                    </p:set>
                                  </p:childTnLst>
                                  <p:subTnLst>
                                    <p:audio>
                                      <p:cMediaNode>
                                        <p:cTn display="0" masterRel="sameClick">
                                          <p:stCondLst>
                                            <p:cond evt="begin" delay="0">
                                              <p:tn val="107"/>
                                            </p:cond>
                                          </p:stCondLst>
                                          <p:endCondLst>
                                            <p:cond evt="onStopAudio" delay="0">
                                              <p:tgtEl>
                                                <p:sldTgt/>
                                              </p:tgtEl>
                                            </p:cond>
                                          </p:endCondLst>
                                        </p:cTn>
                                        <p:tgtEl>
                                          <p:sndTgt r:embed="rId4"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2" grpId="0" animBg="1"/>
      <p:bldP spid="2112" grpId="0" uiExpand="1" build="allAtOnce" animBg="1" autoUpdateAnimBg="0"/>
      <p:bldP spid="2114" grpId="0" animBg="1" autoUpdateAnimBg="0"/>
      <p:bldP spid="2115" grpId="0" animBg="1" autoUpdateAnimBg="0"/>
      <p:bldP spid="2116" grpId="0" animBg="1" autoUpdateAnimBg="0"/>
      <p:bldP spid="2117" grpId="0" animBg="1" autoUpdateAnimBg="0"/>
      <p:bldP spid="2118" grpId="0" animBg="1" autoUpdateAnimBg="0"/>
      <p:bldP spid="2119" grpId="0" animBg="1" autoUpdateAnimBg="0"/>
      <p:bldP spid="2120" grpId="0" animBg="1" autoUpdateAnimBg="0"/>
      <p:bldP spid="2121" grpId="0" animBg="1" autoUpdateAnimBg="0"/>
      <p:bldP spid="2122" grpId="0" animBg="1" autoUpdateAnimBg="0"/>
      <p:bldP spid="2123" grpId="0" animBg="1" autoUpdateAnimBg="0"/>
      <p:bldP spid="2124" grpId="0" animBg="1" autoUpdateAnimBg="0"/>
      <p:bldP spid="2125" grpId="0" animBg="1" autoUpdateAnimBg="0"/>
      <p:bldP spid="2126" grpId="0" animBg="1" autoUpdateAnimBg="0"/>
      <p:bldP spid="2127" grpId="0" animBg="1" autoUpdateAnimBg="0"/>
      <p:bldP spid="2128" grpId="0" animBg="1" autoUpdateAnimBg="0"/>
      <p:bldP spid="2129" grpId="0" animBg="1" autoUpdateAnimBg="0"/>
      <p:bldP spid="2130" grpId="0" animBg="1" autoUpdateAnimBg="0"/>
      <p:bldP spid="2131" grpId="0" animBg="1" autoUpdateAnimBg="0"/>
      <p:bldP spid="2132" grpId="0" animBg="1" autoUpdateAnimBg="0"/>
      <p:bldP spid="2133" grpId="0" animBg="1" autoUpdateAnimBg="0"/>
      <p:bldP spid="2134" grpId="0" animBg="1" autoUpdateAnimBg="0"/>
      <p:bldP spid="2135" grpId="0" animBg="1" autoUpdateAnimBg="0"/>
      <p:bldP spid="2136" grpId="0" animBg="1" autoUpdateAnimBg="0"/>
      <p:bldP spid="2137" grpId="0" animBg="1" autoUpdateAnimBg="0"/>
      <p:bldP spid="2113" grpId="0" animBg="1" autoUpdateAnimBg="0"/>
      <p:bldP spid="2138" grpId="0" animBg="1" autoUpdateAnimBg="0"/>
      <p:bldP spid="2139" grpId="0" animBg="1" autoUpdateAnimBg="0"/>
      <p:bldP spid="2140" grpId="0" animBg="1" autoUpdateAnimBg="0"/>
      <p:bldP spid="2141"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Изображение интерьера коллекции FIORE">
            <a:hlinkClick r:id="rId3"/>
          </p:cNvPr>
          <p:cNvPicPr>
            <a:picLocks noChangeAspect="1" noChangeArrowheads="1"/>
          </p:cNvPicPr>
          <p:nvPr/>
        </p:nvPicPr>
        <p:blipFill>
          <a:blip r:embed="rId4"/>
          <a:srcRect/>
          <a:stretch>
            <a:fillRect/>
          </a:stretch>
        </p:blipFill>
        <p:spPr>
          <a:xfrm>
            <a:off x="5936343" y="1726353"/>
            <a:ext cx="2902857" cy="3935352"/>
          </a:xfrm>
          <a:prstGeom prst="rect">
            <a:avLst/>
          </a:prstGeom>
          <a:ln/>
        </p:spPr>
      </p:pic>
      <p:sp>
        <p:nvSpPr>
          <p:cNvPr id="26628" name="Rectangle 4"/>
          <p:cNvSpPr>
            <a:spLocks noChangeArrowheads="1"/>
          </p:cNvSpPr>
          <p:nvPr/>
        </p:nvSpPr>
        <p:spPr bwMode="auto">
          <a:xfrm>
            <a:off x="3670980" y="265340"/>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Облицовочные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300</a:t>
            </a:r>
          </a:p>
        </p:txBody>
      </p:sp>
      <p:sp>
        <p:nvSpPr>
          <p:cNvPr id="26629" name="AutoShape 5">
            <a:hlinkClick r:id="rId5"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4_hc.gif"/>
          <p:cNvPicPr>
            <a:picLocks noChangeAspect="1"/>
          </p:cNvPicPr>
          <p:nvPr/>
        </p:nvPicPr>
        <p:blipFill>
          <a:blip r:embed="rId6"/>
          <a:stretch>
            <a:fillRect/>
          </a:stretch>
        </p:blipFill>
        <p:spPr>
          <a:xfrm>
            <a:off x="0" y="2381476"/>
            <a:ext cx="1962150" cy="2733675"/>
          </a:xfrm>
          <a:prstGeom prst="rect">
            <a:avLst/>
          </a:prstGeom>
        </p:spPr>
      </p:pic>
      <p:sp>
        <p:nvSpPr>
          <p:cNvPr id="5" name="Прямоугольник 4"/>
          <p:cNvSpPr/>
          <p:nvPr/>
        </p:nvSpPr>
        <p:spPr>
          <a:xfrm>
            <a:off x="2227704" y="1432672"/>
            <a:ext cx="3540265" cy="954107"/>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Способы </a:t>
            </a:r>
          </a:p>
          <a:p>
            <a:pPr algn="ctr"/>
            <a:r>
              <a:rPr lang="ru-RU" sz="28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укладки плитки</a:t>
            </a:r>
            <a:endParaRPr lang="ru-RU" sz="28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2345420" y="3958160"/>
            <a:ext cx="3692523" cy="1384995"/>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cap="all" spc="50" dirty="0" smtClean="0">
                <a:ln w="11430"/>
                <a:solidFill>
                  <a:schemeClr val="accent1">
                    <a:lumMod val="25000"/>
                  </a:schemeClr>
                </a:solidFill>
                <a:effectLst>
                  <a:outerShdw blurRad="76200" dist="50800" dir="5400000" algn="tl" rotWithShape="0">
                    <a:srgbClr val="000000">
                      <a:alpha val="65000"/>
                    </a:srgbClr>
                  </a:outerShdw>
                </a:effectLst>
              </a:rPr>
              <a:t>«шов в шов», </a:t>
            </a:r>
          </a:p>
          <a:p>
            <a:pPr algn="ctr"/>
            <a:r>
              <a:rPr lang="ru-RU" sz="2800" b="1" cap="all" spc="50" dirty="0" smtClean="0">
                <a:ln w="11430"/>
                <a:solidFill>
                  <a:schemeClr val="accent1">
                    <a:lumMod val="25000"/>
                  </a:schemeClr>
                </a:solidFill>
                <a:effectLst>
                  <a:outerShdw blurRad="76200" dist="50800" dir="5400000" algn="tl" rotWithShape="0">
                    <a:srgbClr val="000000">
                      <a:alpha val="65000"/>
                    </a:srgbClr>
                  </a:outerShdw>
                </a:effectLst>
              </a:rPr>
              <a:t>«в разбежку», </a:t>
            </a:r>
          </a:p>
          <a:p>
            <a:pPr algn="ctr"/>
            <a:r>
              <a:rPr lang="ru-RU" sz="2800" b="1" cap="all" spc="50" dirty="0" smtClean="0">
                <a:ln w="11430"/>
                <a:solidFill>
                  <a:schemeClr val="accent1">
                    <a:lumMod val="25000"/>
                  </a:schemeClr>
                </a:solidFill>
                <a:effectLst>
                  <a:outerShdw blurRad="76200" dist="50800" dir="5400000" algn="tl" rotWithShape="0">
                    <a:srgbClr val="000000">
                      <a:alpha val="65000"/>
                    </a:srgbClr>
                  </a:outerShdw>
                </a:effectLst>
              </a:rPr>
              <a:t>«по диагонали»</a:t>
            </a:r>
            <a:endParaRPr lang="ru-RU" sz="28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6629"/>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9" grpId="0" animBg="1"/>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a:off x="6145171" y="3004458"/>
            <a:ext cx="2998829" cy="3493636"/>
          </a:xfrm>
          <a:prstGeom prst="rect">
            <a:avLst/>
          </a:prstGeom>
          <a:ln>
            <a:noFill/>
          </a:ln>
          <a:effectLst>
            <a:softEdge rad="112500"/>
          </a:effectLst>
        </p:spPr>
      </p:pic>
      <p:sp>
        <p:nvSpPr>
          <p:cNvPr id="27652" name="Rectangle 4"/>
          <p:cNvSpPr>
            <a:spLocks noChangeArrowheads="1"/>
          </p:cNvSpPr>
          <p:nvPr/>
        </p:nvSpPr>
        <p:spPr bwMode="auto">
          <a:xfrm>
            <a:off x="4251552" y="279853"/>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Облицовочные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400</a:t>
            </a:r>
          </a:p>
        </p:txBody>
      </p:sp>
      <p:sp>
        <p:nvSpPr>
          <p:cNvPr id="27653" name="AutoShape 5">
            <a:hlinkClick r:id="rId4"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4_hc.gif"/>
          <p:cNvPicPr>
            <a:picLocks noChangeAspect="1"/>
          </p:cNvPicPr>
          <p:nvPr/>
        </p:nvPicPr>
        <p:blipFill>
          <a:blip r:embed="rId5"/>
          <a:stretch>
            <a:fillRect/>
          </a:stretch>
        </p:blipFill>
        <p:spPr>
          <a:xfrm>
            <a:off x="0" y="2381476"/>
            <a:ext cx="1962150" cy="2733675"/>
          </a:xfrm>
          <a:prstGeom prst="rect">
            <a:avLst/>
          </a:prstGeom>
        </p:spPr>
      </p:pic>
      <p:sp>
        <p:nvSpPr>
          <p:cNvPr id="5" name="Прямоугольник 4"/>
          <p:cNvSpPr/>
          <p:nvPr/>
        </p:nvSpPr>
        <p:spPr>
          <a:xfrm>
            <a:off x="2794000" y="1543539"/>
            <a:ext cx="5958114" cy="156966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Раствор укладывают на тыльную сторону плитки в виде…</a:t>
            </a:r>
            <a:endParaRPr lang="ru-RU" sz="32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2517621" y="4799988"/>
            <a:ext cx="6241902" cy="646331"/>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cap="all" spc="50" dirty="0" smtClean="0">
                <a:ln w="11430">
                  <a:solidFill>
                    <a:sysClr val="windowText" lastClr="000000"/>
                  </a:solidFill>
                </a:ln>
                <a:solidFill>
                  <a:schemeClr val="accent1">
                    <a:lumMod val="25000"/>
                  </a:schemeClr>
                </a:solidFill>
                <a:effectLst>
                  <a:outerShdw blurRad="76200" dist="50800" dir="5400000" algn="tl" rotWithShape="0">
                    <a:srgbClr val="000000">
                      <a:alpha val="65000"/>
                    </a:srgbClr>
                  </a:outerShdw>
                </a:effectLst>
              </a:rPr>
              <a:t>Усеченной пирамиды </a:t>
            </a:r>
            <a:endParaRPr lang="ru-RU" sz="3600" b="1" cap="all" spc="50" dirty="0">
              <a:ln w="11430">
                <a:solidFill>
                  <a:sysClr val="windowText" lastClr="000000"/>
                </a:solidFill>
              </a:ln>
              <a:solidFill>
                <a:schemeClr val="accent1">
                  <a:lumMod val="25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653"/>
                                        </p:tgtEl>
                                        <p:attrNameLst>
                                          <p:attrName>style.visibility</p:attrName>
                                        </p:attrNameLst>
                                      </p:cBhvr>
                                      <p:to>
                                        <p:strVal val="visible"/>
                                      </p:to>
                                    </p:set>
                                  </p:childTnLst>
                                </p:cTn>
                              </p:par>
                              <p:par>
                                <p:cTn id="7" presetID="53"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Effect transition="in" filter="fade">
                                      <p:cBhvr>
                                        <p:cTn id="11" dur="1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1000" fill="hold"/>
                                        <p:tgtEl>
                                          <p:spTgt spid="6"/>
                                        </p:tgtEl>
                                        <p:attrNameLst>
                                          <p:attrName>ppt_w</p:attrName>
                                        </p:attrNameLst>
                                      </p:cBhvr>
                                      <p:tavLst>
                                        <p:tav tm="0">
                                          <p:val>
                                            <p:fltVal val="0"/>
                                          </p:val>
                                        </p:tav>
                                        <p:tav tm="100000">
                                          <p:val>
                                            <p:strVal val="#ppt_w"/>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animBg="1"/>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3453266" y="279854"/>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Облицовочные работы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500</a:t>
            </a:r>
          </a:p>
        </p:txBody>
      </p:sp>
      <p:sp>
        <p:nvSpPr>
          <p:cNvPr id="28677"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4_hc.gif"/>
          <p:cNvPicPr>
            <a:picLocks noChangeAspect="1"/>
          </p:cNvPicPr>
          <p:nvPr/>
        </p:nvPicPr>
        <p:blipFill>
          <a:blip r:embed="rId4"/>
          <a:stretch>
            <a:fillRect/>
          </a:stretch>
        </p:blipFill>
        <p:spPr>
          <a:xfrm>
            <a:off x="0" y="2381476"/>
            <a:ext cx="1962150" cy="2733675"/>
          </a:xfrm>
          <a:prstGeom prst="rect">
            <a:avLst/>
          </a:prstGeom>
        </p:spPr>
      </p:pic>
      <p:sp>
        <p:nvSpPr>
          <p:cNvPr id="5" name="Прямоугольник 4"/>
          <p:cNvSpPr/>
          <p:nvPr/>
        </p:nvSpPr>
        <p:spPr>
          <a:xfrm>
            <a:off x="2119086" y="1325825"/>
            <a:ext cx="6763657" cy="120032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Times New Roman" pitchFamily="18" charset="0"/>
              </a:rPr>
              <a:t>Как называется верхняя часть облицовки, расположенная над основным полем?</a:t>
            </a:r>
          </a:p>
        </p:txBody>
      </p:sp>
      <p:sp>
        <p:nvSpPr>
          <p:cNvPr id="6" name="TextBox 5"/>
          <p:cNvSpPr txBox="1"/>
          <p:nvPr/>
        </p:nvSpPr>
        <p:spPr>
          <a:xfrm>
            <a:off x="6429828" y="4470400"/>
            <a:ext cx="1936749" cy="646331"/>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cap="all" spc="50" dirty="0" smtClean="0">
                <a:ln w="11430"/>
                <a:solidFill>
                  <a:schemeClr val="accent1">
                    <a:lumMod val="25000"/>
                  </a:schemeClr>
                </a:solidFill>
                <a:effectLst>
                  <a:outerShdw blurRad="76200" dist="50800" dir="5400000" algn="tl" rotWithShape="0">
                    <a:srgbClr val="000000">
                      <a:alpha val="65000"/>
                    </a:srgbClr>
                  </a:outerShdw>
                </a:effectLst>
              </a:rPr>
              <a:t>Ф </a:t>
            </a:r>
            <a:r>
              <a:rPr lang="ru-RU" sz="3600" b="1" cap="all" spc="50" dirty="0" err="1" smtClean="0">
                <a:ln w="11430"/>
                <a:solidFill>
                  <a:schemeClr val="accent1">
                    <a:lumMod val="25000"/>
                  </a:schemeClr>
                </a:solidFill>
                <a:effectLst>
                  <a:outerShdw blurRad="76200" dist="50800" dir="5400000" algn="tl" rotWithShape="0">
                    <a:srgbClr val="000000">
                      <a:alpha val="65000"/>
                    </a:srgbClr>
                  </a:outerShdw>
                </a:effectLst>
              </a:rPr>
              <a:t>р</a:t>
            </a:r>
            <a:r>
              <a:rPr lang="ru-RU" sz="3600" b="1" cap="all" spc="50" dirty="0" smtClean="0">
                <a:ln w="11430"/>
                <a:solidFill>
                  <a:schemeClr val="accent1">
                    <a:lumMod val="25000"/>
                  </a:schemeClr>
                </a:solidFill>
                <a:effectLst>
                  <a:outerShdw blurRad="76200" dist="50800" dir="5400000" algn="tl" rotWithShape="0">
                    <a:srgbClr val="000000">
                      <a:alpha val="65000"/>
                    </a:srgbClr>
                  </a:outerShdw>
                </a:effectLst>
              </a:rPr>
              <a:t> и </a:t>
            </a:r>
            <a:r>
              <a:rPr lang="ru-RU" sz="3600" b="1" cap="all" spc="50" dirty="0" err="1" smtClean="0">
                <a:ln w="11430"/>
                <a:solidFill>
                  <a:schemeClr val="accent1">
                    <a:lumMod val="25000"/>
                  </a:schemeClr>
                </a:solidFill>
                <a:effectLst>
                  <a:outerShdw blurRad="76200" dist="50800" dir="5400000" algn="tl" rotWithShape="0">
                    <a:srgbClr val="000000">
                      <a:alpha val="65000"/>
                    </a:srgbClr>
                  </a:outerShdw>
                </a:effectLst>
              </a:rPr>
              <a:t>з</a:t>
            </a:r>
            <a:endParaRPr lang="ru-RU" sz="36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pic>
        <p:nvPicPr>
          <p:cNvPr id="9" name="Рисунок 8" descr="index.jpg"/>
          <p:cNvPicPr>
            <a:picLocks noChangeAspect="1"/>
          </p:cNvPicPr>
          <p:nvPr/>
        </p:nvPicPr>
        <p:blipFill>
          <a:blip r:embed="rId5"/>
          <a:stretch>
            <a:fillRect/>
          </a:stretch>
        </p:blipFill>
        <p:spPr>
          <a:xfrm>
            <a:off x="2648629" y="2807606"/>
            <a:ext cx="3187434" cy="3288393"/>
          </a:xfrm>
          <a:prstGeom prst="roundRect">
            <a:avLst>
              <a:gd name="adj" fmla="val 8594"/>
            </a:avLst>
          </a:prstGeom>
          <a:solidFill>
            <a:srgbClr val="FFFFFF">
              <a:shade val="85000"/>
            </a:srgbClr>
          </a:solidFill>
          <a:ln>
            <a:noFill/>
          </a:ln>
          <a:effectLst>
            <a:outerShdw blurRad="50800" dist="38100" dir="8100000" algn="tr" rotWithShape="0">
              <a:prstClr val="black">
                <a:alpha val="40000"/>
              </a:prstClr>
            </a:outerShdw>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8677"/>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animBg="1"/>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ChangeArrowheads="1"/>
          </p:cNvSpPr>
          <p:nvPr/>
        </p:nvSpPr>
        <p:spPr bwMode="auto">
          <a:xfrm>
            <a:off x="4483780" y="294368"/>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Монтаж ГКЛ</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100</a:t>
            </a:r>
          </a:p>
        </p:txBody>
      </p:sp>
      <p:sp>
        <p:nvSpPr>
          <p:cNvPr id="29701"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5_hc.gif"/>
          <p:cNvPicPr>
            <a:picLocks noChangeAspect="1"/>
          </p:cNvPicPr>
          <p:nvPr/>
        </p:nvPicPr>
        <p:blipFill>
          <a:blip r:embed="rId4"/>
          <a:stretch>
            <a:fillRect/>
          </a:stretch>
        </p:blipFill>
        <p:spPr>
          <a:xfrm>
            <a:off x="0" y="2483077"/>
            <a:ext cx="1962150" cy="2733675"/>
          </a:xfrm>
          <a:prstGeom prst="rect">
            <a:avLst/>
          </a:prstGeom>
        </p:spPr>
      </p:pic>
      <p:sp>
        <p:nvSpPr>
          <p:cNvPr id="13313" name="Rectangle 1"/>
          <p:cNvSpPr>
            <a:spLocks noChangeArrowheads="1"/>
          </p:cNvSpPr>
          <p:nvPr/>
        </p:nvSpPr>
        <p:spPr bwMode="auto">
          <a:xfrm>
            <a:off x="2133601" y="1233714"/>
            <a:ext cx="6691086"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ea typeface="Times New Roman" pitchFamily="18" charset="0"/>
                <a:cs typeface="Calibri" pitchFamily="34" charset="0"/>
              </a:rPr>
              <a:t>Для крепления ПН и ПС – профилей к несущим конструкциям используют….</a:t>
            </a:r>
            <a:endParaRPr kumimoji="0" lang="ru-RU" sz="28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endParaRPr>
          </a:p>
        </p:txBody>
      </p:sp>
      <p:sp>
        <p:nvSpPr>
          <p:cNvPr id="13314" name="Rectangle 2"/>
          <p:cNvSpPr>
            <a:spLocks noChangeArrowheads="1"/>
          </p:cNvSpPr>
          <p:nvPr/>
        </p:nvSpPr>
        <p:spPr bwMode="auto">
          <a:xfrm>
            <a:off x="2409371" y="4631285"/>
            <a:ext cx="6502399"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all" spc="50" normalizeH="0" dirty="0" smtClean="0">
                <a:ln w="11430"/>
                <a:solidFill>
                  <a:schemeClr val="accent1">
                    <a:lumMod val="25000"/>
                  </a:schemeClr>
                </a:solidFill>
                <a:effectLst>
                  <a:outerShdw blurRad="76200" dist="50800" dir="5400000" algn="tl" rotWithShape="0">
                    <a:srgbClr val="000000">
                      <a:alpha val="65000"/>
                    </a:srgbClr>
                  </a:outerShdw>
                </a:effectLst>
                <a:latin typeface="Calibri" pitchFamily="34" charset="0"/>
                <a:ea typeface="Times New Roman" pitchFamily="18" charset="0"/>
                <a:cs typeface="Calibri" pitchFamily="34" charset="0"/>
              </a:rPr>
              <a:t>Дюбель анкерный пластмассовый Ø 6 мм с шурупом длиной 35, 40, 50, 70 мм</a:t>
            </a:r>
            <a:r>
              <a:rPr kumimoji="0" lang="ru-RU" sz="2800" b="1" i="0" u="none" strike="noStrike" cap="all" spc="50" normalizeH="0" dirty="0" smtClean="0">
                <a:ln w="11430"/>
                <a:solidFill>
                  <a:schemeClr val="accent1">
                    <a:lumMod val="25000"/>
                  </a:schemeClr>
                </a:solidFill>
                <a:effectLst>
                  <a:outerShdw blurRad="76200" dist="50800" dir="5400000" algn="tl" rotWithShape="0">
                    <a:srgbClr val="000000">
                      <a:alpha val="65000"/>
                    </a:srgbClr>
                  </a:outerShdw>
                </a:effectLst>
                <a:latin typeface="Calibri" pitchFamily="34" charset="0"/>
                <a:cs typeface="Calibri" pitchFamily="34" charset="0"/>
              </a:rPr>
              <a:t> </a:t>
            </a:r>
          </a:p>
        </p:txBody>
      </p:sp>
      <p:pic>
        <p:nvPicPr>
          <p:cNvPr id="7" name="Рисунок 6" descr="853e99d8696f2583c088bcaa57c18081.jpg"/>
          <p:cNvPicPr>
            <a:picLocks noChangeAspect="1"/>
          </p:cNvPicPr>
          <p:nvPr/>
        </p:nvPicPr>
        <p:blipFill>
          <a:blip r:embed="rId5" cstate="print"/>
          <a:stretch>
            <a:fillRect/>
          </a:stretch>
        </p:blipFill>
        <p:spPr>
          <a:xfrm>
            <a:off x="4658179" y="2824247"/>
            <a:ext cx="1757136" cy="16481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701"/>
                                        </p:tgtEl>
                                        <p:attrNameLst>
                                          <p:attrName>style.visibility</p:attrName>
                                        </p:attrNameLst>
                                      </p:cBhvr>
                                      <p:to>
                                        <p:strVal val="visible"/>
                                      </p:to>
                                    </p:set>
                                  </p:childTnLst>
                                </p:cTn>
                              </p:par>
                              <p:par>
                                <p:cTn id="7" presetID="53" presetClass="entr" presetSubtype="0" fill="hold" grpId="0" nodeType="withEffect">
                                  <p:stCondLst>
                                    <p:cond delay="0"/>
                                  </p:stCondLst>
                                  <p:childTnLst>
                                    <p:set>
                                      <p:cBhvr>
                                        <p:cTn id="8" dur="1" fill="hold">
                                          <p:stCondLst>
                                            <p:cond delay="0"/>
                                          </p:stCondLst>
                                        </p:cTn>
                                        <p:tgtEl>
                                          <p:spTgt spid="13313"/>
                                        </p:tgtEl>
                                        <p:attrNameLst>
                                          <p:attrName>style.visibility</p:attrName>
                                        </p:attrNameLst>
                                      </p:cBhvr>
                                      <p:to>
                                        <p:strVal val="visible"/>
                                      </p:to>
                                    </p:set>
                                    <p:anim calcmode="lin" valueType="num">
                                      <p:cBhvr>
                                        <p:cTn id="9" dur="1000" fill="hold"/>
                                        <p:tgtEl>
                                          <p:spTgt spid="13313"/>
                                        </p:tgtEl>
                                        <p:attrNameLst>
                                          <p:attrName>ppt_w</p:attrName>
                                        </p:attrNameLst>
                                      </p:cBhvr>
                                      <p:tavLst>
                                        <p:tav tm="0">
                                          <p:val>
                                            <p:fltVal val="0"/>
                                          </p:val>
                                        </p:tav>
                                        <p:tav tm="100000">
                                          <p:val>
                                            <p:strVal val="#ppt_w"/>
                                          </p:val>
                                        </p:tav>
                                      </p:tavLst>
                                    </p:anim>
                                    <p:anim calcmode="lin" valueType="num">
                                      <p:cBhvr>
                                        <p:cTn id="10" dur="1000" fill="hold"/>
                                        <p:tgtEl>
                                          <p:spTgt spid="13313"/>
                                        </p:tgtEl>
                                        <p:attrNameLst>
                                          <p:attrName>ppt_h</p:attrName>
                                        </p:attrNameLst>
                                      </p:cBhvr>
                                      <p:tavLst>
                                        <p:tav tm="0">
                                          <p:val>
                                            <p:fltVal val="0"/>
                                          </p:val>
                                        </p:tav>
                                        <p:tav tm="100000">
                                          <p:val>
                                            <p:strVal val="#ppt_h"/>
                                          </p:val>
                                        </p:tav>
                                      </p:tavLst>
                                    </p:anim>
                                    <p:animEffect transition="in" filter="fade">
                                      <p:cBhvr>
                                        <p:cTn id="11" dur="1000"/>
                                        <p:tgtEl>
                                          <p:spTgt spid="13313"/>
                                        </p:tgtEl>
                                      </p:cBhvr>
                                    </p:animEffect>
                                  </p:childTnLst>
                                </p:cTn>
                              </p:par>
                              <p:par>
                                <p:cTn id="12" presetID="53"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fltVal val="0"/>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3314"/>
                                        </p:tgtEl>
                                        <p:attrNameLst>
                                          <p:attrName>style.visibility</p:attrName>
                                        </p:attrNameLst>
                                      </p:cBhvr>
                                      <p:to>
                                        <p:strVal val="visible"/>
                                      </p:to>
                                    </p:set>
                                    <p:anim calcmode="lin" valueType="num">
                                      <p:cBhvr>
                                        <p:cTn id="21" dur="1000" fill="hold"/>
                                        <p:tgtEl>
                                          <p:spTgt spid="13314"/>
                                        </p:tgtEl>
                                        <p:attrNameLst>
                                          <p:attrName>ppt_w</p:attrName>
                                        </p:attrNameLst>
                                      </p:cBhvr>
                                      <p:tavLst>
                                        <p:tav tm="0">
                                          <p:val>
                                            <p:fltVal val="0"/>
                                          </p:val>
                                        </p:tav>
                                        <p:tav tm="100000">
                                          <p:val>
                                            <p:strVal val="#ppt_w"/>
                                          </p:val>
                                        </p:tav>
                                      </p:tavLst>
                                    </p:anim>
                                    <p:anim calcmode="lin" valueType="num">
                                      <p:cBhvr>
                                        <p:cTn id="22" dur="1000" fill="hold"/>
                                        <p:tgtEl>
                                          <p:spTgt spid="13314"/>
                                        </p:tgtEl>
                                        <p:attrNameLst>
                                          <p:attrName>ppt_h</p:attrName>
                                        </p:attrNameLst>
                                      </p:cBhvr>
                                      <p:tavLst>
                                        <p:tav tm="0">
                                          <p:val>
                                            <p:fltVal val="0"/>
                                          </p:val>
                                        </p:tav>
                                        <p:tav tm="100000">
                                          <p:val>
                                            <p:strVal val="#ppt_h"/>
                                          </p:val>
                                        </p:tav>
                                      </p:tavLst>
                                    </p:anim>
                                    <p:animEffect transition="in" filter="fade">
                                      <p:cBhvr>
                                        <p:cTn id="23" dur="10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1" grpId="0" animBg="1"/>
      <p:bldP spid="13313" grpId="0"/>
      <p:bldP spid="133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4846638" y="323396"/>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Монтаж ГКЛ</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500</a:t>
            </a:r>
          </a:p>
        </p:txBody>
      </p:sp>
      <p:sp>
        <p:nvSpPr>
          <p:cNvPr id="33797"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5_hc.gif"/>
          <p:cNvPicPr>
            <a:picLocks noChangeAspect="1"/>
          </p:cNvPicPr>
          <p:nvPr/>
        </p:nvPicPr>
        <p:blipFill>
          <a:blip r:embed="rId4"/>
          <a:stretch>
            <a:fillRect/>
          </a:stretch>
        </p:blipFill>
        <p:spPr>
          <a:xfrm>
            <a:off x="0" y="2483077"/>
            <a:ext cx="1962150" cy="2733675"/>
          </a:xfrm>
          <a:prstGeom prst="rect">
            <a:avLst/>
          </a:prstGeom>
        </p:spPr>
      </p:pic>
      <p:sp>
        <p:nvSpPr>
          <p:cNvPr id="5" name="Прямоугольник 4"/>
          <p:cNvSpPr/>
          <p:nvPr/>
        </p:nvSpPr>
        <p:spPr>
          <a:xfrm>
            <a:off x="1630954" y="1331072"/>
            <a:ext cx="7177158" cy="461665"/>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400" b="1" cap="all" spc="50" normalizeH="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Как правильно сгибать </a:t>
            </a:r>
            <a:r>
              <a:rPr lang="ru-RU" sz="2400" b="1" cap="all" spc="50" normalizeH="1"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гипсокартон</a:t>
            </a:r>
            <a:r>
              <a:rPr lang="ru-RU" sz="2400" b="1" cap="all" spc="50" normalizeH="1"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ru-RU" sz="2400" b="1" cap="all" spc="50" normalizeH="1"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2982686" y="3830322"/>
            <a:ext cx="4572000" cy="2308324"/>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1600" b="1" cap="all" spc="50" dirty="0" smtClean="0">
                <a:ln w="11430"/>
                <a:solidFill>
                  <a:schemeClr val="accent1">
                    <a:lumMod val="25000"/>
                  </a:schemeClr>
                </a:solidFill>
                <a:effectLst>
                  <a:outerShdw blurRad="76200" dist="50800" dir="5400000" algn="tl" rotWithShape="0">
                    <a:srgbClr val="000000">
                      <a:alpha val="65000"/>
                    </a:srgbClr>
                  </a:outerShdw>
                </a:effectLst>
              </a:rPr>
              <a:t>Будущая вогнутая сторона листа </a:t>
            </a:r>
            <a:r>
              <a:rPr lang="ru-RU" sz="1600" b="1" cap="all" spc="50" dirty="0" err="1" smtClean="0">
                <a:ln w="11430"/>
                <a:solidFill>
                  <a:schemeClr val="accent1">
                    <a:lumMod val="25000"/>
                  </a:schemeClr>
                </a:solidFill>
                <a:effectLst>
                  <a:outerShdw blurRad="76200" dist="50800" dir="5400000" algn="tl" rotWithShape="0">
                    <a:srgbClr val="000000">
                      <a:alpha val="65000"/>
                    </a:srgbClr>
                  </a:outerShdw>
                </a:effectLst>
              </a:rPr>
              <a:t>гипсокартона</a:t>
            </a:r>
            <a:r>
              <a:rPr lang="ru-RU" sz="1600" b="1" cap="all" spc="50" dirty="0" smtClean="0">
                <a:ln w="11430"/>
                <a:solidFill>
                  <a:schemeClr val="accent1">
                    <a:lumMod val="25000"/>
                  </a:schemeClr>
                </a:solidFill>
                <a:effectLst>
                  <a:outerShdw blurRad="76200" dist="50800" dir="5400000" algn="tl" rotWithShape="0">
                    <a:srgbClr val="000000">
                      <a:alpha val="65000"/>
                    </a:srgbClr>
                  </a:outerShdw>
                </a:effectLst>
              </a:rPr>
              <a:t> проходит прокатку металлическим валиком с шипами, затем эта сторона увлажняется с помощью губки. Изгиб листа </a:t>
            </a:r>
            <a:r>
              <a:rPr lang="ru-RU" sz="1600" b="1" cap="all" spc="50" dirty="0" err="1" smtClean="0">
                <a:ln w="11430"/>
                <a:solidFill>
                  <a:schemeClr val="accent1">
                    <a:lumMod val="25000"/>
                  </a:schemeClr>
                </a:solidFill>
                <a:effectLst>
                  <a:outerShdw blurRad="76200" dist="50800" dir="5400000" algn="tl" rotWithShape="0">
                    <a:srgbClr val="000000">
                      <a:alpha val="65000"/>
                    </a:srgbClr>
                  </a:outerShdw>
                </a:effectLst>
              </a:rPr>
              <a:t>гипсокартона</a:t>
            </a:r>
            <a:r>
              <a:rPr lang="ru-RU" sz="1600" b="1" cap="all" spc="50" dirty="0" smtClean="0">
                <a:ln w="11430"/>
                <a:solidFill>
                  <a:schemeClr val="accent1">
                    <a:lumMod val="25000"/>
                  </a:schemeClr>
                </a:solidFill>
                <a:effectLst>
                  <a:outerShdw blurRad="76200" dist="50800" dir="5400000" algn="tl" rotWithShape="0">
                    <a:srgbClr val="000000">
                      <a:alpha val="65000"/>
                    </a:srgbClr>
                  </a:outerShdw>
                </a:effectLst>
              </a:rPr>
              <a:t> производится на специальном шаблоне, где он фиксируется после сгиба зажимами.</a:t>
            </a:r>
            <a:endParaRPr lang="ru-RU" sz="16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pic>
        <p:nvPicPr>
          <p:cNvPr id="7" name="Рисунок 6" descr="97b8bd0fd4edad07ed9d57def5c91450.jpg"/>
          <p:cNvPicPr>
            <a:picLocks noChangeAspect="1"/>
          </p:cNvPicPr>
          <p:nvPr/>
        </p:nvPicPr>
        <p:blipFill>
          <a:blip r:embed="rId5"/>
          <a:stretch>
            <a:fillRect/>
          </a:stretch>
        </p:blipFill>
        <p:spPr>
          <a:xfrm>
            <a:off x="3946979" y="1919834"/>
            <a:ext cx="2395764" cy="17680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97"/>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par>
                                <p:cTn id="13" presetID="53"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fltVal val="0"/>
                                          </p:val>
                                        </p:tav>
                                        <p:tav tm="100000">
                                          <p:val>
                                            <p:strVal val="#ppt_h"/>
                                          </p:val>
                                        </p:tav>
                                      </p:tavLst>
                                    </p:anim>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52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ppt_x</p:attrName>
                                        </p:attrNameLst>
                                      </p:cBhvr>
                                      <p:tavLst>
                                        <p:tav tm="0">
                                          <p:val>
                                            <p:fltVal val="0.5"/>
                                          </p:val>
                                        </p:tav>
                                        <p:tav tm="100000">
                                          <p:val>
                                            <p:strVal val="#ppt_x"/>
                                          </p:val>
                                        </p:tav>
                                      </p:tavLst>
                                    </p:anim>
                                    <p:anim calcmode="lin" valueType="num">
                                      <p:cBhvr>
                                        <p:cTn id="25"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4"/>
          <p:cNvSpPr>
            <a:spLocks noChangeArrowheads="1"/>
          </p:cNvSpPr>
          <p:nvPr/>
        </p:nvSpPr>
        <p:spPr bwMode="auto">
          <a:xfrm>
            <a:off x="4295095" y="395968"/>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Монтаж ГКЛ</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200</a:t>
            </a:r>
          </a:p>
        </p:txBody>
      </p:sp>
      <p:sp>
        <p:nvSpPr>
          <p:cNvPr id="30725"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5_hc.gif"/>
          <p:cNvPicPr>
            <a:picLocks noChangeAspect="1"/>
          </p:cNvPicPr>
          <p:nvPr/>
        </p:nvPicPr>
        <p:blipFill>
          <a:blip r:embed="rId4"/>
          <a:stretch>
            <a:fillRect/>
          </a:stretch>
        </p:blipFill>
        <p:spPr>
          <a:xfrm>
            <a:off x="0" y="2483077"/>
            <a:ext cx="1962150" cy="2733675"/>
          </a:xfrm>
          <a:prstGeom prst="rect">
            <a:avLst/>
          </a:prstGeom>
        </p:spPr>
      </p:pic>
      <p:sp>
        <p:nvSpPr>
          <p:cNvPr id="9217" name="Rectangle 1"/>
          <p:cNvSpPr>
            <a:spLocks noChangeArrowheads="1"/>
          </p:cNvSpPr>
          <p:nvPr/>
        </p:nvSpPr>
        <p:spPr bwMode="auto">
          <a:xfrm>
            <a:off x="2510972" y="1524001"/>
            <a:ext cx="5152571"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Times New Roman" pitchFamily="18" charset="0"/>
                <a:cs typeface="Tahoma" pitchFamily="34" charset="0"/>
              </a:rPr>
              <a:t>Почему именно </a:t>
            </a:r>
            <a:r>
              <a:rPr kumimoji="0" lang="ru-RU" sz="2000" b="1" i="0" u="none" strike="noStrike" cap="all" spc="50" normalizeH="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Times New Roman" pitchFamily="18" charset="0"/>
                <a:cs typeface="Tahoma" pitchFamily="34" charset="0"/>
              </a:rPr>
              <a:t>гипсоволокно</a:t>
            </a:r>
            <a:r>
              <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a typeface="Times New Roman" pitchFamily="18" charset="0"/>
                <a:cs typeface="Tahoma" pitchFamily="34" charset="0"/>
              </a:rPr>
              <a:t> и изделия на его основе (элементы пола) применяют для устройства сборных стяжек?</a:t>
            </a:r>
            <a:endPar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cs typeface="Arial" pitchFamily="34" charset="0"/>
            </a:endParaRPr>
          </a:p>
        </p:txBody>
      </p:sp>
      <p:sp>
        <p:nvSpPr>
          <p:cNvPr id="6" name="Прямоугольник 5"/>
          <p:cNvSpPr/>
          <p:nvPr/>
        </p:nvSpPr>
        <p:spPr>
          <a:xfrm>
            <a:off x="2852057" y="4518968"/>
            <a:ext cx="4572000" cy="1323439"/>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smtClean="0">
                <a:ln w="11430"/>
                <a:solidFill>
                  <a:schemeClr val="accent1">
                    <a:lumMod val="25000"/>
                  </a:schemeClr>
                </a:solidFill>
                <a:effectLst>
                  <a:outerShdw blurRad="76200" dist="50800" dir="5400000" algn="tl" rotWithShape="0">
                    <a:srgbClr val="000000">
                      <a:alpha val="65000"/>
                    </a:srgbClr>
                  </a:outerShdw>
                </a:effectLst>
              </a:rPr>
              <a:t>Это связано с высокими прочностными характеристиками </a:t>
            </a:r>
            <a:r>
              <a:rPr lang="ru-RU" sz="2000" b="1" cap="all" spc="50" dirty="0" err="1" smtClean="0">
                <a:ln w="11430"/>
                <a:solidFill>
                  <a:schemeClr val="accent1">
                    <a:lumMod val="25000"/>
                  </a:schemeClr>
                </a:solidFill>
                <a:effectLst>
                  <a:outerShdw blurRad="76200" dist="50800" dir="5400000" algn="tl" rotWithShape="0">
                    <a:srgbClr val="000000">
                      <a:alpha val="65000"/>
                    </a:srgbClr>
                  </a:outerShdw>
                </a:effectLst>
              </a:rPr>
              <a:t>гипсоволокна</a:t>
            </a:r>
            <a:r>
              <a:rPr lang="ru-RU" sz="2000" b="1" cap="all" spc="50" dirty="0" smtClean="0">
                <a:ln w="11430"/>
                <a:solidFill>
                  <a:schemeClr val="accent1">
                    <a:lumMod val="25000"/>
                  </a:schemeClr>
                </a:solidFill>
                <a:effectLst>
                  <a:outerShdw blurRad="76200" dist="50800" dir="5400000" algn="tl" rotWithShape="0">
                    <a:srgbClr val="000000">
                      <a:alpha val="65000"/>
                    </a:srgbClr>
                  </a:outerShdw>
                </a:effectLst>
              </a:rPr>
              <a:t> </a:t>
            </a:r>
            <a:endParaRPr lang="ru-RU" sz="20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pic>
        <p:nvPicPr>
          <p:cNvPr id="8" name="Рисунок 7" descr="28baa11713e2e26c812918bd2c3975c4.jpg"/>
          <p:cNvPicPr>
            <a:picLocks noChangeAspect="1"/>
          </p:cNvPicPr>
          <p:nvPr/>
        </p:nvPicPr>
        <p:blipFill>
          <a:blip r:embed="rId5"/>
          <a:stretch>
            <a:fillRect/>
          </a:stretch>
        </p:blipFill>
        <p:spPr>
          <a:xfrm>
            <a:off x="6848612" y="2844800"/>
            <a:ext cx="1821859" cy="16548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25"/>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9217"/>
                                        </p:tgtEl>
                                        <p:attrNameLst>
                                          <p:attrName>style.visibility</p:attrName>
                                        </p:attrNameLst>
                                      </p:cBhvr>
                                      <p:to>
                                        <p:strVal val="visible"/>
                                      </p:to>
                                    </p:set>
                                    <p:anim calcmode="lin" valueType="num">
                                      <p:cBhvr>
                                        <p:cTn id="9" dur="1000" fill="hold"/>
                                        <p:tgtEl>
                                          <p:spTgt spid="9217"/>
                                        </p:tgtEl>
                                        <p:attrNameLst>
                                          <p:attrName>ppt_w</p:attrName>
                                        </p:attrNameLst>
                                      </p:cBhvr>
                                      <p:tavLst>
                                        <p:tav tm="0">
                                          <p:val>
                                            <p:fltVal val="0"/>
                                          </p:val>
                                        </p:tav>
                                        <p:tav tm="100000">
                                          <p:val>
                                            <p:strVal val="#ppt_w"/>
                                          </p:val>
                                        </p:tav>
                                      </p:tavLst>
                                    </p:anim>
                                    <p:anim calcmode="lin" valueType="num">
                                      <p:cBhvr>
                                        <p:cTn id="10" dur="1000" fill="hold"/>
                                        <p:tgtEl>
                                          <p:spTgt spid="9217"/>
                                        </p:tgtEl>
                                        <p:attrNameLst>
                                          <p:attrName>ppt_h</p:attrName>
                                        </p:attrNameLst>
                                      </p:cBhvr>
                                      <p:tavLst>
                                        <p:tav tm="0">
                                          <p:val>
                                            <p:fltVal val="0"/>
                                          </p:val>
                                        </p:tav>
                                        <p:tav tm="100000">
                                          <p:val>
                                            <p:strVal val="#ppt_h"/>
                                          </p:val>
                                        </p:tav>
                                      </p:tavLst>
                                    </p:anim>
                                    <p:anim calcmode="lin" valueType="num">
                                      <p:cBhvr>
                                        <p:cTn id="11" dur="1000" fill="hold"/>
                                        <p:tgtEl>
                                          <p:spTgt spid="9217"/>
                                        </p:tgtEl>
                                        <p:attrNameLst>
                                          <p:attrName>ppt_x</p:attrName>
                                        </p:attrNameLst>
                                      </p:cBhvr>
                                      <p:tavLst>
                                        <p:tav tm="0">
                                          <p:val>
                                            <p:fltVal val="0.5"/>
                                          </p:val>
                                        </p:tav>
                                        <p:tav tm="100000">
                                          <p:val>
                                            <p:strVal val="#ppt_x"/>
                                          </p:val>
                                        </p:tav>
                                      </p:tavLst>
                                    </p:anim>
                                    <p:anim calcmode="lin" valueType="num">
                                      <p:cBhvr>
                                        <p:cTn id="12" dur="1000" fill="hold"/>
                                        <p:tgtEl>
                                          <p:spTgt spid="9217"/>
                                        </p:tgtEl>
                                        <p:attrNameLst>
                                          <p:attrName>ppt_y</p:attrName>
                                        </p:attrNameLst>
                                      </p:cBhvr>
                                      <p:tavLst>
                                        <p:tav tm="0">
                                          <p:val>
                                            <p:fltVal val="0.5"/>
                                          </p:val>
                                        </p:tav>
                                        <p:tav tm="100000">
                                          <p:val>
                                            <p:strVal val="#ppt_y"/>
                                          </p:val>
                                        </p:tav>
                                      </p:tavLst>
                                    </p:anim>
                                  </p:childTnLst>
                                </p:cTn>
                              </p:par>
                              <p:par>
                                <p:cTn id="13" presetID="53"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52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fltVal val="0"/>
                                          </p:val>
                                        </p:tav>
                                        <p:tav tm="100000">
                                          <p:val>
                                            <p:strVal val="#ppt_w"/>
                                          </p:val>
                                        </p:tav>
                                      </p:tavLst>
                                    </p:anim>
                                    <p:anim calcmode="lin" valueType="num">
                                      <p:cBhvr>
                                        <p:cTn id="23" dur="1000" fill="hold"/>
                                        <p:tgtEl>
                                          <p:spTgt spid="6"/>
                                        </p:tgtEl>
                                        <p:attrNameLst>
                                          <p:attrName>ppt_h</p:attrName>
                                        </p:attrNameLst>
                                      </p:cBhvr>
                                      <p:tavLst>
                                        <p:tav tm="0">
                                          <p:val>
                                            <p:fltVal val="0"/>
                                          </p:val>
                                        </p:tav>
                                        <p:tav tm="100000">
                                          <p:val>
                                            <p:strVal val="#ppt_h"/>
                                          </p:val>
                                        </p:tav>
                                      </p:tavLst>
                                    </p:anim>
                                    <p:anim calcmode="lin" valueType="num">
                                      <p:cBhvr>
                                        <p:cTn id="24" dur="1000" fill="hold"/>
                                        <p:tgtEl>
                                          <p:spTgt spid="6"/>
                                        </p:tgtEl>
                                        <p:attrNameLst>
                                          <p:attrName>ppt_x</p:attrName>
                                        </p:attrNameLst>
                                      </p:cBhvr>
                                      <p:tavLst>
                                        <p:tav tm="0">
                                          <p:val>
                                            <p:fltVal val="0.5"/>
                                          </p:val>
                                        </p:tav>
                                        <p:tav tm="100000">
                                          <p:val>
                                            <p:strVal val="#ppt_x"/>
                                          </p:val>
                                        </p:tav>
                                      </p:tavLst>
                                    </p:anim>
                                    <p:anim calcmode="lin" valueType="num">
                                      <p:cBhvr>
                                        <p:cTn id="25"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9217"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4"/>
          <p:cNvSpPr>
            <a:spLocks noChangeArrowheads="1"/>
          </p:cNvSpPr>
          <p:nvPr/>
        </p:nvSpPr>
        <p:spPr bwMode="auto">
          <a:xfrm>
            <a:off x="4904695" y="308882"/>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Монтаж ГКЛ</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400</a:t>
            </a:r>
          </a:p>
        </p:txBody>
      </p:sp>
      <p:sp>
        <p:nvSpPr>
          <p:cNvPr id="32773"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5_hc.gif"/>
          <p:cNvPicPr>
            <a:picLocks noChangeAspect="1"/>
          </p:cNvPicPr>
          <p:nvPr/>
        </p:nvPicPr>
        <p:blipFill>
          <a:blip r:embed="rId4"/>
          <a:stretch>
            <a:fillRect/>
          </a:stretch>
        </p:blipFill>
        <p:spPr>
          <a:xfrm>
            <a:off x="0" y="2483077"/>
            <a:ext cx="1962150" cy="2733675"/>
          </a:xfrm>
          <a:prstGeom prst="rect">
            <a:avLst/>
          </a:prstGeom>
        </p:spPr>
      </p:pic>
      <p:sp>
        <p:nvSpPr>
          <p:cNvPr id="5121" name="Rectangle 1"/>
          <p:cNvSpPr>
            <a:spLocks noChangeArrowheads="1"/>
          </p:cNvSpPr>
          <p:nvPr/>
        </p:nvSpPr>
        <p:spPr bwMode="auto">
          <a:xfrm>
            <a:off x="2656114" y="4296229"/>
            <a:ext cx="555897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Times New Roman" pitchFamily="18" charset="0"/>
                <a:cs typeface="Tahoma" pitchFamily="34" charset="0"/>
              </a:rPr>
              <a:t>Перегородки с двойным металлическим каркасом, с пространством для пропуска коммуникаций и обшивкой </a:t>
            </a:r>
            <a:r>
              <a:rPr kumimoji="0" lang="ru-RU" sz="2000" b="1" i="0" u="none" strike="noStrike" cap="all" spc="50" normalizeH="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Times New Roman" pitchFamily="18" charset="0"/>
                <a:cs typeface="Tahoma" pitchFamily="34" charset="0"/>
              </a:rPr>
              <a:t>гипсокартоном</a:t>
            </a:r>
            <a:r>
              <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Times New Roman" pitchFamily="18" charset="0"/>
                <a:cs typeface="Tahoma" pitchFamily="34" charset="0"/>
              </a:rPr>
              <a:t> с двух сторон.</a:t>
            </a:r>
            <a:endParaRPr kumimoji="0" lang="ru-RU" sz="2000" b="1" i="0" u="none" strike="noStrike" cap="all" spc="50" normalizeH="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Arial" pitchFamily="34" charset="0"/>
            </a:endParaRPr>
          </a:p>
        </p:txBody>
      </p:sp>
      <p:sp>
        <p:nvSpPr>
          <p:cNvPr id="6" name="TextBox 5"/>
          <p:cNvSpPr txBox="1"/>
          <p:nvPr/>
        </p:nvSpPr>
        <p:spPr>
          <a:xfrm>
            <a:off x="2989943" y="1524000"/>
            <a:ext cx="5547865" cy="400110"/>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000" b="1" spc="50" dirty="0" smtClean="0">
                <a:ln w="11430"/>
                <a:solidFill>
                  <a:schemeClr val="accent1">
                    <a:lumMod val="25000"/>
                  </a:schemeClr>
                </a:solidFill>
                <a:effectLst>
                  <a:outerShdw blurRad="76200" dist="50800" dir="5400000" algn="tl" rotWithShape="0">
                    <a:srgbClr val="000000">
                      <a:alpha val="65000"/>
                    </a:srgbClr>
                  </a:outerShdw>
                </a:effectLst>
              </a:rPr>
              <a:t>ХАРАКТЕРИСТИКА ПЕРЕГОРОДКИ С-116</a:t>
            </a:r>
            <a:endParaRPr lang="ru-RU" sz="2000" b="1" spc="50" dirty="0">
              <a:ln w="11430"/>
              <a:solidFill>
                <a:schemeClr val="accent1">
                  <a:lumMod val="25000"/>
                </a:schemeClr>
              </a:solidFill>
              <a:effectLst>
                <a:outerShdw blurRad="76200" dist="50800" dir="5400000" algn="tl" rotWithShape="0">
                  <a:srgbClr val="000000">
                    <a:alpha val="65000"/>
                  </a:srgbClr>
                </a:outerShdw>
              </a:effectLst>
            </a:endParaRPr>
          </a:p>
        </p:txBody>
      </p:sp>
      <p:pic>
        <p:nvPicPr>
          <p:cNvPr id="7" name="Рисунок 6" descr="stenagips.jpg"/>
          <p:cNvPicPr>
            <a:picLocks noChangeAspect="1"/>
          </p:cNvPicPr>
          <p:nvPr/>
        </p:nvPicPr>
        <p:blipFill>
          <a:blip r:embed="rId5"/>
          <a:stretch>
            <a:fillRect/>
          </a:stretch>
        </p:blipFill>
        <p:spPr>
          <a:xfrm>
            <a:off x="4132036" y="2215243"/>
            <a:ext cx="2476500" cy="1905000"/>
          </a:xfrm>
          <a:prstGeom prst="rect">
            <a:avLst/>
          </a:prstGeom>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277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 calcmode="lin" valueType="num">
                                      <p:cBhvr>
                                        <p:cTn id="11" dur="1000" fill="hold"/>
                                        <p:tgtEl>
                                          <p:spTgt spid="6"/>
                                        </p:tgtEl>
                                        <p:attrNameLst>
                                          <p:attrName>ppt_x</p:attrName>
                                        </p:attrNameLst>
                                      </p:cBhvr>
                                      <p:tavLst>
                                        <p:tav tm="0">
                                          <p:val>
                                            <p:fltVal val="0.5"/>
                                          </p:val>
                                        </p:tav>
                                        <p:tav tm="100000">
                                          <p:val>
                                            <p:strVal val="#ppt_x"/>
                                          </p:val>
                                        </p:tav>
                                      </p:tavLst>
                                    </p:anim>
                                    <p:anim calcmode="lin" valueType="num">
                                      <p:cBhvr>
                                        <p:cTn id="12" dur="1000" fill="hold"/>
                                        <p:tgtEl>
                                          <p:spTgt spid="6"/>
                                        </p:tgtEl>
                                        <p:attrNameLst>
                                          <p:attrName>ppt_y</p:attrName>
                                        </p:attrNameLst>
                                      </p:cBhvr>
                                      <p:tavLst>
                                        <p:tav tm="0">
                                          <p:val>
                                            <p:fltVal val="0.5"/>
                                          </p:val>
                                        </p:tav>
                                        <p:tav tm="100000">
                                          <p:val>
                                            <p:strVal val="#ppt_y"/>
                                          </p:val>
                                        </p:tav>
                                      </p:tavLst>
                                    </p:anim>
                                  </p:childTnLst>
                                </p:cTn>
                              </p:par>
                              <p:par>
                                <p:cTn id="13" presetID="23" presetClass="entr" presetSubtype="528"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fltVal val="0"/>
                                          </p:val>
                                        </p:tav>
                                        <p:tav tm="100000">
                                          <p:val>
                                            <p:strVal val="#ppt_h"/>
                                          </p:val>
                                        </p:tav>
                                      </p:tavLst>
                                    </p:anim>
                                    <p:anim calcmode="lin" valueType="num">
                                      <p:cBhvr>
                                        <p:cTn id="17" dur="1000" fill="hold"/>
                                        <p:tgtEl>
                                          <p:spTgt spid="7"/>
                                        </p:tgtEl>
                                        <p:attrNameLst>
                                          <p:attrName>ppt_x</p:attrName>
                                        </p:attrNameLst>
                                      </p:cBhvr>
                                      <p:tavLst>
                                        <p:tav tm="0">
                                          <p:val>
                                            <p:fltVal val="0.5"/>
                                          </p:val>
                                        </p:tav>
                                        <p:tav tm="100000">
                                          <p:val>
                                            <p:strVal val="#ppt_x"/>
                                          </p:val>
                                        </p:tav>
                                      </p:tavLst>
                                    </p:anim>
                                    <p:anim calcmode="lin" valueType="num">
                                      <p:cBhvr>
                                        <p:cTn id="18" dur="1000" fill="hold"/>
                                        <p:tgtEl>
                                          <p:spTgt spid="7"/>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5121"/>
                                        </p:tgtEl>
                                        <p:attrNameLst>
                                          <p:attrName>style.visibility</p:attrName>
                                        </p:attrNameLst>
                                      </p:cBhvr>
                                      <p:to>
                                        <p:strVal val="visible"/>
                                      </p:to>
                                    </p:set>
                                    <p:anim calcmode="lin" valueType="num">
                                      <p:cBhvr>
                                        <p:cTn id="23" dur="1000" fill="hold"/>
                                        <p:tgtEl>
                                          <p:spTgt spid="5121"/>
                                        </p:tgtEl>
                                        <p:attrNameLst>
                                          <p:attrName>ppt_w</p:attrName>
                                        </p:attrNameLst>
                                      </p:cBhvr>
                                      <p:tavLst>
                                        <p:tav tm="0">
                                          <p:val>
                                            <p:fltVal val="0"/>
                                          </p:val>
                                        </p:tav>
                                        <p:tav tm="100000">
                                          <p:val>
                                            <p:strVal val="#ppt_w"/>
                                          </p:val>
                                        </p:tav>
                                      </p:tavLst>
                                    </p:anim>
                                    <p:anim calcmode="lin" valueType="num">
                                      <p:cBhvr>
                                        <p:cTn id="24" dur="1000" fill="hold"/>
                                        <p:tgtEl>
                                          <p:spTgt spid="5121"/>
                                        </p:tgtEl>
                                        <p:attrNameLst>
                                          <p:attrName>ppt_h</p:attrName>
                                        </p:attrNameLst>
                                      </p:cBhvr>
                                      <p:tavLst>
                                        <p:tav tm="0">
                                          <p:val>
                                            <p:fltVal val="0"/>
                                          </p:val>
                                        </p:tav>
                                        <p:tav tm="100000">
                                          <p:val>
                                            <p:strVal val="#ppt_h"/>
                                          </p:val>
                                        </p:tav>
                                      </p:tavLst>
                                    </p:anim>
                                    <p:anim calcmode="lin" valueType="num">
                                      <p:cBhvr>
                                        <p:cTn id="25" dur="1000" fill="hold"/>
                                        <p:tgtEl>
                                          <p:spTgt spid="5121"/>
                                        </p:tgtEl>
                                        <p:attrNameLst>
                                          <p:attrName>ppt_x</p:attrName>
                                        </p:attrNameLst>
                                      </p:cBhvr>
                                      <p:tavLst>
                                        <p:tav tm="0">
                                          <p:val>
                                            <p:fltVal val="0.5"/>
                                          </p:val>
                                        </p:tav>
                                        <p:tav tm="100000">
                                          <p:val>
                                            <p:strVal val="#ppt_x"/>
                                          </p:val>
                                        </p:tav>
                                      </p:tavLst>
                                    </p:anim>
                                    <p:anim calcmode="lin" valueType="num">
                                      <p:cBhvr>
                                        <p:cTn id="26" dur="1000" fill="hold"/>
                                        <p:tgtEl>
                                          <p:spTgt spid="5121"/>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animBg="1"/>
      <p:bldP spid="5121"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ChangeArrowheads="1"/>
          </p:cNvSpPr>
          <p:nvPr/>
        </p:nvSpPr>
        <p:spPr bwMode="auto">
          <a:xfrm>
            <a:off x="4512809" y="265340"/>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Монтаж ГКЛ</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300</a:t>
            </a:r>
          </a:p>
        </p:txBody>
      </p:sp>
      <p:sp>
        <p:nvSpPr>
          <p:cNvPr id="31749"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5_hc.gif"/>
          <p:cNvPicPr>
            <a:picLocks noChangeAspect="1"/>
          </p:cNvPicPr>
          <p:nvPr/>
        </p:nvPicPr>
        <p:blipFill>
          <a:blip r:embed="rId4"/>
          <a:stretch>
            <a:fillRect/>
          </a:stretch>
        </p:blipFill>
        <p:spPr>
          <a:xfrm>
            <a:off x="0" y="2483077"/>
            <a:ext cx="1962150" cy="2733675"/>
          </a:xfrm>
          <a:prstGeom prst="rect">
            <a:avLst/>
          </a:prstGeom>
        </p:spPr>
      </p:pic>
      <p:sp>
        <p:nvSpPr>
          <p:cNvPr id="5" name="Прямоугольник 4"/>
          <p:cNvSpPr/>
          <p:nvPr/>
        </p:nvSpPr>
        <p:spPr>
          <a:xfrm>
            <a:off x="3287485" y="1456454"/>
            <a:ext cx="4572000" cy="1631216"/>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досчатые</a:t>
            </a:r>
            <a:r>
              <a:rPr lang="ru-RU" sz="20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полы в сталинском доме.</a:t>
            </a:r>
          </a:p>
          <a:p>
            <a:pPr algn="ctr"/>
            <a:r>
              <a:rPr lang="ru-RU" sz="20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Можно ли на них положить </a:t>
            </a:r>
            <a:r>
              <a:rPr lang="ru-RU" sz="2000" b="1" cap="all"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гипсоволокно</a:t>
            </a:r>
            <a:r>
              <a:rPr lang="ru-RU" sz="20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а поверх керамическую плитку?</a:t>
            </a:r>
            <a:endParaRPr lang="ru-RU" sz="2000" b="1" cap="all"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Прямоугольник 5"/>
          <p:cNvSpPr/>
          <p:nvPr/>
        </p:nvSpPr>
        <p:spPr>
          <a:xfrm>
            <a:off x="3316514" y="4606054"/>
            <a:ext cx="4572000" cy="1015663"/>
          </a:xfrm>
          <a:prstGeom prst="rect">
            <a:avLst/>
          </a:prstGeom>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cap="all" spc="50" dirty="0" smtClean="0">
                <a:ln w="11430"/>
                <a:solidFill>
                  <a:schemeClr val="accent1">
                    <a:lumMod val="25000"/>
                  </a:schemeClr>
                </a:solidFill>
                <a:effectLst>
                  <a:outerShdw blurRad="76200" dist="50800" dir="5400000" algn="tl" rotWithShape="0">
                    <a:srgbClr val="000000">
                      <a:alpha val="65000"/>
                    </a:srgbClr>
                  </a:outerShdw>
                </a:effectLst>
              </a:rPr>
              <a:t>Можно, при условии крепко сколоченных </a:t>
            </a:r>
            <a:r>
              <a:rPr lang="ru-RU" sz="2000" b="1" cap="all" spc="50" dirty="0" err="1" smtClean="0">
                <a:ln w="11430"/>
                <a:solidFill>
                  <a:schemeClr val="accent1">
                    <a:lumMod val="25000"/>
                  </a:schemeClr>
                </a:solidFill>
                <a:effectLst>
                  <a:outerShdw blurRad="76200" dist="50800" dir="5400000" algn="tl" rotWithShape="0">
                    <a:srgbClr val="000000">
                      <a:alpha val="65000"/>
                    </a:srgbClr>
                  </a:outerShdw>
                </a:effectLst>
              </a:rPr>
              <a:t>досчатых</a:t>
            </a:r>
            <a:r>
              <a:rPr lang="ru-RU" sz="2000" b="1" cap="all" spc="50" dirty="0" smtClean="0">
                <a:ln w="11430"/>
                <a:solidFill>
                  <a:schemeClr val="accent1">
                    <a:lumMod val="25000"/>
                  </a:schemeClr>
                </a:solidFill>
                <a:effectLst>
                  <a:outerShdw blurRad="76200" dist="50800" dir="5400000" algn="tl" rotWithShape="0">
                    <a:srgbClr val="000000">
                      <a:alpha val="65000"/>
                    </a:srgbClr>
                  </a:outerShdw>
                </a:effectLst>
              </a:rPr>
              <a:t> полов и надежных лаг.</a:t>
            </a:r>
            <a:endParaRPr lang="ru-RU" sz="2000" b="1" cap="all" spc="50" dirty="0">
              <a:ln w="11430"/>
              <a:solidFill>
                <a:schemeClr val="accent1">
                  <a:lumMod val="25000"/>
                </a:schemeClr>
              </a:solidFill>
              <a:effectLst>
                <a:outerShdw blurRad="76200" dist="50800" dir="5400000" algn="tl" rotWithShape="0">
                  <a:srgbClr val="000000">
                    <a:alpha val="65000"/>
                  </a:srgbClr>
                </a:outerShdw>
              </a:effectLst>
            </a:endParaRPr>
          </a:p>
        </p:txBody>
      </p:sp>
      <p:pic>
        <p:nvPicPr>
          <p:cNvPr id="7" name="Рисунок 6" descr="trumb_312531.jpg"/>
          <p:cNvPicPr>
            <a:picLocks noChangeAspect="1"/>
          </p:cNvPicPr>
          <p:nvPr/>
        </p:nvPicPr>
        <p:blipFill>
          <a:blip r:embed="rId5"/>
          <a:stretch>
            <a:fillRect/>
          </a:stretch>
        </p:blipFill>
        <p:spPr>
          <a:xfrm>
            <a:off x="2468109" y="2936422"/>
            <a:ext cx="1581377" cy="161600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749"/>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p:val>
                                            <p:fltVal val="0.5"/>
                                          </p:val>
                                        </p:tav>
                                        <p:tav tm="100000">
                                          <p:val>
                                            <p:strVal val="#ppt_x"/>
                                          </p:val>
                                        </p:tav>
                                      </p:tavLst>
                                    </p:anim>
                                    <p:anim calcmode="lin" valueType="num">
                                      <p:cBhvr>
                                        <p:cTn id="20" dur="1000" fill="hold"/>
                                        <p:tgtEl>
                                          <p:spTgt spid="6"/>
                                        </p:tgtEl>
                                        <p:attrNameLst>
                                          <p:attrName>ppt_y</p:attrName>
                                        </p:attrNameLst>
                                      </p:cBhvr>
                                      <p:tavLst>
                                        <p:tav tm="0">
                                          <p:val>
                                            <p:fltVal val="0.5"/>
                                          </p:val>
                                        </p:tav>
                                        <p:tav tm="100000">
                                          <p:val>
                                            <p:strVal val="#ppt_y"/>
                                          </p:val>
                                        </p:tav>
                                      </p:tavLst>
                                    </p:anim>
                                  </p:childTnLst>
                                </p:cTn>
                              </p:par>
                              <p:par>
                                <p:cTn id="21" presetID="53"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9" grpId="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rot="16200000">
            <a:off x="-1368084" y="3588771"/>
            <a:ext cx="3774395" cy="631825"/>
          </a:xfrm>
          <a:prstGeom prst="rect">
            <a:avLst/>
          </a:prstGeom>
          <a:noFill/>
          <a:ln w="9525">
            <a:noFill/>
            <a:miter lim="800000"/>
            <a:headEnd/>
            <a:tailEnd/>
          </a:ln>
          <a:effec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Штукатурные </a:t>
            </a:r>
          </a:p>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работы</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 </a:t>
            </a: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за </a:t>
            </a: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100</a:t>
            </a:r>
          </a:p>
        </p:txBody>
      </p:sp>
      <p:sp>
        <p:nvSpPr>
          <p:cNvPr id="14341" name="AutoShape 5">
            <a:hlinkClick r:id="rId5" action="ppaction://hlinksldjump"/>
          </p:cNvPr>
          <p:cNvSpPr>
            <a:spLocks noChangeArrowheads="1"/>
          </p:cNvSpPr>
          <p:nvPr/>
        </p:nvSpPr>
        <p:spPr bwMode="auto">
          <a:xfrm>
            <a:off x="7967662" y="6444342"/>
            <a:ext cx="1176338" cy="413657"/>
          </a:xfrm>
          <a:prstGeom prst="leftArrow">
            <a:avLst>
              <a:gd name="adj1" fmla="val 50000"/>
              <a:gd name="adj2" fmla="val 58810"/>
            </a:avLst>
          </a:prstGeom>
          <a:solidFill>
            <a:srgbClr val="FFC000"/>
          </a:solidFill>
          <a:ln>
            <a:headEnd/>
            <a:tailEnd/>
          </a:ln>
          <a:effectLst>
            <a:glow rad="228600">
              <a:schemeClr val="accent6">
                <a:satMod val="175000"/>
                <a:alpha val="40000"/>
              </a:schemeClr>
            </a:glow>
            <a:outerShdw blurRad="40000" dist="23000" dir="5400000" rotWithShape="0">
              <a:srgbClr val="000000">
                <a:alpha val="35000"/>
              </a:srgbClr>
            </a:outerShdw>
          </a:effectLst>
        </p:spPr>
        <p:style>
          <a:lnRef idx="0">
            <a:schemeClr val="accent6"/>
          </a:lnRef>
          <a:fillRef idx="3">
            <a:schemeClr val="accent6"/>
          </a:fillRef>
          <a:effectRef idx="3">
            <a:schemeClr val="accent6"/>
          </a:effectRef>
          <a:fontRef idx="minor">
            <a:schemeClr val="lt1"/>
          </a:fontRef>
        </p:style>
        <p:txBody>
          <a:bodyPr wrap="none" anchor="ctr"/>
          <a:lstStyle/>
          <a:p>
            <a:endParaRPr lang="ru-RU"/>
          </a:p>
        </p:txBody>
      </p:sp>
      <p:sp>
        <p:nvSpPr>
          <p:cNvPr id="4" name="TextBox 3"/>
          <p:cNvSpPr txBox="1"/>
          <p:nvPr/>
        </p:nvSpPr>
        <p:spPr>
          <a:xfrm>
            <a:off x="2025377" y="1132116"/>
            <a:ext cx="5609138"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Для крепления маяков и уголков к поверхности применяют</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pic>
        <p:nvPicPr>
          <p:cNvPr id="5" name="Рисунок 4" descr="walking_1_hc.gif"/>
          <p:cNvPicPr>
            <a:picLocks noChangeAspect="1"/>
          </p:cNvPicPr>
          <p:nvPr/>
        </p:nvPicPr>
        <p:blipFill>
          <a:blip r:embed="rId6"/>
          <a:stretch>
            <a:fillRect/>
          </a:stretch>
        </p:blipFill>
        <p:spPr>
          <a:xfrm>
            <a:off x="7364639" y="0"/>
            <a:ext cx="1962150" cy="2733675"/>
          </a:xfrm>
          <a:prstGeom prst="rect">
            <a:avLst/>
          </a:prstGeom>
        </p:spPr>
      </p:pic>
      <p:sp>
        <p:nvSpPr>
          <p:cNvPr id="6" name="TextBox 5"/>
          <p:cNvSpPr txBox="1"/>
          <p:nvPr/>
        </p:nvSpPr>
        <p:spPr>
          <a:xfrm>
            <a:off x="2975429" y="4005943"/>
            <a:ext cx="5266186" cy="1077218"/>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Строительный гипс </a:t>
            </a:r>
          </a:p>
          <a:p>
            <a:pPr algn="ct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или штукатурную смесь</a:t>
            </a:r>
            <a:endParaRPr lang="ru-RU" sz="3200" b="1" spc="50" dirty="0">
              <a:ln w="11430"/>
              <a:solidFill>
                <a:schemeClr val="accent1">
                  <a:lumMod val="50000"/>
                </a:schemeClr>
              </a:solidFill>
              <a:effectLst>
                <a:outerShdw blurRad="76200" dist="50800" dir="5400000" algn="tl" rotWithShape="0">
                  <a:srgbClr val="000000">
                    <a:alpha val="65000"/>
                  </a:srgbClr>
                </a:outerShdw>
              </a:effectLst>
            </a:endParaRPr>
          </a:p>
        </p:txBody>
      </p:sp>
      <p:pic>
        <p:nvPicPr>
          <p:cNvPr id="7" name="j0214098.wav">
            <a:hlinkClick r:id="" action="ppaction://media"/>
          </p:cNvPr>
          <p:cNvPicPr>
            <a:picLocks noRot="1" noChangeAspect="1"/>
          </p:cNvPicPr>
          <p:nvPr>
            <a:wavAudioFile r:embed="rId1" name="j0214098.wav"/>
          </p:nvPr>
        </p:nvPicPr>
        <p:blipFill>
          <a:blip r:embed="rId7"/>
          <a:stretch>
            <a:fillRect/>
          </a:stretch>
        </p:blipFill>
        <p:spPr>
          <a:xfrm>
            <a:off x="4419600" y="3276600"/>
            <a:ext cx="304800" cy="304800"/>
          </a:xfrm>
          <a:prstGeom prst="rect">
            <a:avLst/>
          </a:prstGeom>
        </p:spPr>
      </p:pic>
    </p:spTree>
  </p:cSld>
  <p:clrMapOvr>
    <a:masterClrMapping/>
  </p:clrMapOvr>
  <p:transition>
    <p:sndAc>
      <p:stSnd>
        <p:snd r:embed="rId4"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41"/>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anim calcmode="lin" valueType="num">
                                      <p:cBhvr>
                                        <p:cTn id="11" dur="1000" fill="hold"/>
                                        <p:tgtEl>
                                          <p:spTgt spid="4"/>
                                        </p:tgtEl>
                                        <p:attrNameLst>
                                          <p:attrName>ppt_x</p:attrName>
                                        </p:attrNameLst>
                                      </p:cBhvr>
                                      <p:tavLst>
                                        <p:tav tm="0">
                                          <p:val>
                                            <p:fltVal val="0.5"/>
                                          </p:val>
                                        </p:tav>
                                        <p:tav tm="100000">
                                          <p:val>
                                            <p:strVal val="#ppt_x"/>
                                          </p:val>
                                        </p:tav>
                                      </p:tavLst>
                                    </p:anim>
                                    <p:anim calcmode="lin" valueType="num">
                                      <p:cBhvr>
                                        <p:cTn id="12" dur="1000" fill="hold"/>
                                        <p:tgtEl>
                                          <p:spTgt spid="4"/>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2000" fill="hold"/>
                                        <p:tgtEl>
                                          <p:spTgt spid="6"/>
                                        </p:tgtEl>
                                        <p:attrNameLst>
                                          <p:attrName>ppt_w</p:attrName>
                                        </p:attrNameLst>
                                      </p:cBhvr>
                                      <p:tavLst>
                                        <p:tav tm="0">
                                          <p:val>
                                            <p:fltVal val="0"/>
                                          </p:val>
                                        </p:tav>
                                        <p:tav tm="100000">
                                          <p:val>
                                            <p:strVal val="#ppt_w"/>
                                          </p:val>
                                        </p:tav>
                                      </p:tavLst>
                                    </p:anim>
                                    <p:anim calcmode="lin" valueType="num">
                                      <p:cBhvr>
                                        <p:cTn id="18" dur="2000" fill="hold"/>
                                        <p:tgtEl>
                                          <p:spTgt spid="6"/>
                                        </p:tgtEl>
                                        <p:attrNameLst>
                                          <p:attrName>ppt_h</p:attrName>
                                        </p:attrNameLst>
                                      </p:cBhvr>
                                      <p:tavLst>
                                        <p:tav tm="0">
                                          <p:val>
                                            <p:fltVal val="0"/>
                                          </p:val>
                                        </p:tav>
                                        <p:tav tm="100000">
                                          <p:val>
                                            <p:strVal val="#ppt_h"/>
                                          </p:val>
                                        </p:tav>
                                      </p:tavLst>
                                    </p:anim>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14341" grpId="0" animBg="1"/>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AutoShape 5">
            <a:hlinkClick r:id="rId4"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sp>
        <p:nvSpPr>
          <p:cNvPr id="4" name="Прямоугольник 3"/>
          <p:cNvSpPr/>
          <p:nvPr/>
        </p:nvSpPr>
        <p:spPr>
          <a:xfrm>
            <a:off x="1857829" y="1296796"/>
            <a:ext cx="5689600" cy="156966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Font typeface="Wingdings" pitchFamily="2" charset="2"/>
              <a:buNone/>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До нанесения штукатурки стены необходимо загрунтовать. Зачем? </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itchFamily="18" charset="0"/>
            </a:endParaRPr>
          </a:p>
        </p:txBody>
      </p:sp>
      <p:pic>
        <p:nvPicPr>
          <p:cNvPr id="5" name="Рисунок 4" descr="walking_1_hc.gif"/>
          <p:cNvPicPr>
            <a:picLocks noChangeAspect="1"/>
          </p:cNvPicPr>
          <p:nvPr/>
        </p:nvPicPr>
        <p:blipFill>
          <a:blip r:embed="rId5"/>
          <a:stretch>
            <a:fillRect/>
          </a:stretch>
        </p:blipFill>
        <p:spPr>
          <a:xfrm>
            <a:off x="7364639" y="0"/>
            <a:ext cx="1962150" cy="2733675"/>
          </a:xfrm>
          <a:prstGeom prst="rect">
            <a:avLst/>
          </a:prstGeom>
        </p:spPr>
      </p:pic>
      <p:sp>
        <p:nvSpPr>
          <p:cNvPr id="6" name="Rectangle 4"/>
          <p:cNvSpPr>
            <a:spLocks noChangeArrowheads="1"/>
          </p:cNvSpPr>
          <p:nvPr/>
        </p:nvSpPr>
        <p:spPr bwMode="auto">
          <a:xfrm rot="16200000">
            <a:off x="-1368084" y="3588771"/>
            <a:ext cx="3774395" cy="631825"/>
          </a:xfrm>
          <a:prstGeom prst="rect">
            <a:avLst/>
          </a:prstGeom>
          <a:noFill/>
          <a:ln w="9525">
            <a:noFill/>
            <a:miter lim="800000"/>
            <a:headEnd/>
            <a:tailEnd/>
          </a:ln>
          <a:effec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Штукатурные </a:t>
            </a:r>
          </a:p>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работы</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 </a:t>
            </a: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за </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2</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00</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8" name="TextBox 7"/>
          <p:cNvSpPr txBox="1"/>
          <p:nvPr/>
        </p:nvSpPr>
        <p:spPr>
          <a:xfrm>
            <a:off x="2772229" y="3454400"/>
            <a:ext cx="5399314" cy="267765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solidFill>
                  <a:schemeClr val="accent1">
                    <a:lumMod val="50000"/>
                  </a:schemeClr>
                </a:solidFill>
                <a:effectLst>
                  <a:outerShdw blurRad="76200" dist="50800" dir="5400000" algn="tl" rotWithShape="0">
                    <a:srgbClr val="000000">
                      <a:alpha val="65000"/>
                    </a:srgbClr>
                  </a:outerShdw>
                </a:effectLst>
              </a:rPr>
              <a:t>Негрунтованные стены будут вытягивать воду из раствора. А это вредно – во-первых, снизится прочность слоя штукатурки, и, во-вторых, раствор будет хуже прилипать к стенам</a:t>
            </a:r>
            <a:endParaRPr lang="ru-RU" sz="2400" b="1" spc="50" dirty="0">
              <a:ln w="11430"/>
              <a:solidFill>
                <a:schemeClr val="accent1">
                  <a:lumMod val="50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5"/>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1000" fill="hold"/>
                                        <p:tgtEl>
                                          <p:spTgt spid="4"/>
                                        </p:tgtEl>
                                        <p:attrNameLst>
                                          <p:attrName>ppt_w</p:attrName>
                                        </p:attrNameLst>
                                      </p:cBhvr>
                                      <p:tavLst>
                                        <p:tav tm="0">
                                          <p:val>
                                            <p:fltVal val="0"/>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anim calcmode="lin" valueType="num">
                                      <p:cBhvr>
                                        <p:cTn id="11" dur="1000" fill="hold"/>
                                        <p:tgtEl>
                                          <p:spTgt spid="4"/>
                                        </p:tgtEl>
                                        <p:attrNameLst>
                                          <p:attrName>ppt_x</p:attrName>
                                        </p:attrNameLst>
                                      </p:cBhvr>
                                      <p:tavLst>
                                        <p:tav tm="0">
                                          <p:val>
                                            <p:fltVal val="0.5"/>
                                          </p:val>
                                        </p:tav>
                                        <p:tav tm="100000">
                                          <p:val>
                                            <p:strVal val="#ppt_x"/>
                                          </p:val>
                                        </p:tav>
                                      </p:tavLst>
                                    </p:anim>
                                    <p:anim calcmode="lin" valueType="num">
                                      <p:cBhvr>
                                        <p:cTn id="12" dur="1000" fill="hold"/>
                                        <p:tgtEl>
                                          <p:spTgt spid="4"/>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7"/>
                                            </p:cond>
                                          </p:stCondLst>
                                          <p:endCondLst>
                                            <p:cond evt="onStopAudio" delay="0">
                                              <p:tgtEl>
                                                <p:sldTgt/>
                                              </p:tgtEl>
                                            </p:cond>
                                          </p:endCondLst>
                                        </p:cTn>
                                        <p:tgtEl>
                                          <p:sndTgt r:embed="rId3" name="drumroll.wav"/>
                                        </p:tgtEl>
                                      </p:cMediaNode>
                                    </p:audio>
                                  </p:sub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2000" fill="hold"/>
                                        <p:tgtEl>
                                          <p:spTgt spid="8"/>
                                        </p:tgtEl>
                                        <p:attrNameLst>
                                          <p:attrName>ppt_w</p:attrName>
                                        </p:attrNameLst>
                                      </p:cBhvr>
                                      <p:tavLst>
                                        <p:tav tm="0">
                                          <p:val>
                                            <p:fltVal val="0"/>
                                          </p:val>
                                        </p:tav>
                                        <p:tav tm="100000">
                                          <p:val>
                                            <p:strVal val="#ppt_w"/>
                                          </p:val>
                                        </p:tav>
                                      </p:tavLst>
                                    </p:anim>
                                    <p:anim calcmode="lin" valueType="num">
                                      <p:cBhvr>
                                        <p:cTn id="18" dur="2000" fill="hold"/>
                                        <p:tgtEl>
                                          <p:spTgt spid="8"/>
                                        </p:tgtEl>
                                        <p:attrNameLst>
                                          <p:attrName>ppt_h</p:attrName>
                                        </p:attrNameLst>
                                      </p:cBhvr>
                                      <p:tavLst>
                                        <p:tav tm="0">
                                          <p:val>
                                            <p:fltVal val="0"/>
                                          </p:val>
                                        </p:tav>
                                        <p:tav tm="100000">
                                          <p:val>
                                            <p:strVal val="#ppt_h"/>
                                          </p:val>
                                        </p:tav>
                                      </p:tavLst>
                                    </p:anim>
                                    <p:anim calcmode="lin" valueType="num">
                                      <p:cBhvr>
                                        <p:cTn id="19" dur="2000" fill="hold"/>
                                        <p:tgtEl>
                                          <p:spTgt spid="8"/>
                                        </p:tgtEl>
                                        <p:attrNameLst>
                                          <p:attrName>ppt_x</p:attrName>
                                        </p:attrNameLst>
                                      </p:cBhvr>
                                      <p:tavLst>
                                        <p:tav tm="0">
                                          <p:val>
                                            <p:fltVal val="0.5"/>
                                          </p:val>
                                        </p:tav>
                                        <p:tav tm="100000">
                                          <p:val>
                                            <p:strVal val="#ppt_x"/>
                                          </p:val>
                                        </p:tav>
                                      </p:tavLst>
                                    </p:anim>
                                    <p:anim calcmode="lin" valueType="num">
                                      <p:cBhvr>
                                        <p:cTn id="20" dur="2000" fill="hold"/>
                                        <p:tgtEl>
                                          <p:spTgt spid="8"/>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animBg="1"/>
      <p:bldP spid="4"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AutoShape 5">
            <a:hlinkClick r:id="rId4"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39700">
              <a:schemeClr val="accent2">
                <a:satMod val="175000"/>
                <a:alpha val="40000"/>
              </a:schemeClr>
            </a:glow>
          </a:effectLst>
          <a:scene3d>
            <a:camera prst="orthographicFront"/>
            <a:lightRig rig="threePt" dir="t"/>
          </a:scene3d>
          <a:sp3d>
            <a:bevelT w="114300" prst="artDeco"/>
          </a:sp3d>
        </p:spPr>
        <p:txBody>
          <a:bodyPr wrap="none" anchor="ctr"/>
          <a:lstStyle/>
          <a:p>
            <a:endParaRPr lang="ru-RU">
              <a:effectLst>
                <a:glow rad="101600">
                  <a:schemeClr val="accent2">
                    <a:satMod val="175000"/>
                    <a:alpha val="40000"/>
                  </a:schemeClr>
                </a:glow>
              </a:effectLst>
            </a:endParaRPr>
          </a:p>
        </p:txBody>
      </p:sp>
      <p:pic>
        <p:nvPicPr>
          <p:cNvPr id="4" name="Рисунок 3" descr="walking_1_hc.gif"/>
          <p:cNvPicPr>
            <a:picLocks noChangeAspect="1"/>
          </p:cNvPicPr>
          <p:nvPr/>
        </p:nvPicPr>
        <p:blipFill>
          <a:blip r:embed="rId5"/>
          <a:stretch>
            <a:fillRect/>
          </a:stretch>
        </p:blipFill>
        <p:spPr>
          <a:xfrm>
            <a:off x="7364639" y="0"/>
            <a:ext cx="1962150" cy="2733675"/>
          </a:xfrm>
          <a:prstGeom prst="rect">
            <a:avLst/>
          </a:prstGeom>
        </p:spPr>
      </p:pic>
      <p:sp>
        <p:nvSpPr>
          <p:cNvPr id="5" name="Rectangle 4"/>
          <p:cNvSpPr>
            <a:spLocks noChangeArrowheads="1"/>
          </p:cNvSpPr>
          <p:nvPr/>
        </p:nvSpPr>
        <p:spPr bwMode="auto">
          <a:xfrm rot="16200000">
            <a:off x="-1368084" y="3588771"/>
            <a:ext cx="3774395" cy="631825"/>
          </a:xfrm>
          <a:prstGeom prst="rect">
            <a:avLst/>
          </a:prstGeom>
          <a:noFill/>
          <a:ln w="9525">
            <a:noFill/>
            <a:miter lim="800000"/>
            <a:headEnd/>
            <a:tailEnd/>
          </a:ln>
          <a:effec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Штукатурные </a:t>
            </a:r>
          </a:p>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работы</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 </a:t>
            </a: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за </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3</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00</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6" name="TextBox 5"/>
          <p:cNvSpPr txBox="1"/>
          <p:nvPr/>
        </p:nvSpPr>
        <p:spPr>
          <a:xfrm>
            <a:off x="1524001" y="1030514"/>
            <a:ext cx="6328228" cy="224676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 </a:t>
            </a:r>
            <a:r>
              <a:rPr lang="ru-RU"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накрывочные</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растворы </a:t>
            </a:r>
          </a:p>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не рекомендуется добавлять гипс, </a:t>
            </a:r>
          </a:p>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почему?</a:t>
            </a:r>
          </a:p>
          <a:p>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2728686" y="3628572"/>
            <a:ext cx="5834743" cy="206210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В процессе затирки </a:t>
            </a:r>
          </a:p>
          <a:p>
            <a:pPr algn="ct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он </a:t>
            </a:r>
            <a:r>
              <a:rPr lang="ru-RU" sz="3200" b="1" spc="50" dirty="0" err="1" smtClean="0">
                <a:ln w="11430"/>
                <a:solidFill>
                  <a:schemeClr val="accent1">
                    <a:lumMod val="50000"/>
                  </a:schemeClr>
                </a:solidFill>
                <a:effectLst>
                  <a:outerShdw blurRad="76200" dist="50800" dir="5400000" algn="tl" rotWithShape="0">
                    <a:srgbClr val="000000">
                      <a:alpha val="65000"/>
                    </a:srgbClr>
                  </a:outerShdw>
                </a:effectLst>
              </a:rPr>
              <a:t>отмолаживается</a:t>
            </a: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 </a:t>
            </a:r>
          </a:p>
          <a:p>
            <a:pPr algn="ctr"/>
            <a:r>
              <a:rPr lang="ru-RU" sz="3200" b="1" spc="50" dirty="0" smtClean="0">
                <a:ln w="11430"/>
                <a:solidFill>
                  <a:schemeClr val="accent1">
                    <a:lumMod val="50000"/>
                  </a:schemeClr>
                </a:solidFill>
                <a:effectLst>
                  <a:outerShdw blurRad="76200" dist="50800" dir="5400000" algn="tl" rotWithShape="0">
                    <a:srgbClr val="000000">
                      <a:alpha val="65000"/>
                    </a:srgbClr>
                  </a:outerShdw>
                </a:effectLst>
              </a:rPr>
              <a:t>и снижает прочность раствора</a:t>
            </a:r>
            <a:endParaRPr lang="ru-RU" sz="3200" b="1" spc="50" dirty="0">
              <a:ln w="11430"/>
              <a:solidFill>
                <a:schemeClr val="accent1">
                  <a:lumMod val="50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389"/>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2000" fill="hold"/>
                                        <p:tgtEl>
                                          <p:spTgt spid="6"/>
                                        </p:tgtEl>
                                        <p:attrNameLst>
                                          <p:attrName>ppt_w</p:attrName>
                                        </p:attrNameLst>
                                      </p:cBhvr>
                                      <p:tavLst>
                                        <p:tav tm="0">
                                          <p:val>
                                            <p:fltVal val="0"/>
                                          </p:val>
                                        </p:tav>
                                        <p:tav tm="100000">
                                          <p:val>
                                            <p:strVal val="#ppt_w"/>
                                          </p:val>
                                        </p:tav>
                                      </p:tavLst>
                                    </p:anim>
                                    <p:anim calcmode="lin" valueType="num">
                                      <p:cBhvr>
                                        <p:cTn id="10" dur="2000" fill="hold"/>
                                        <p:tgtEl>
                                          <p:spTgt spid="6"/>
                                        </p:tgtEl>
                                        <p:attrNameLst>
                                          <p:attrName>ppt_h</p:attrName>
                                        </p:attrNameLst>
                                      </p:cBhvr>
                                      <p:tavLst>
                                        <p:tav tm="0">
                                          <p:val>
                                            <p:fltVal val="0"/>
                                          </p:val>
                                        </p:tav>
                                        <p:tav tm="100000">
                                          <p:val>
                                            <p:strVal val="#ppt_h"/>
                                          </p:val>
                                        </p:tav>
                                      </p:tavLst>
                                    </p:anim>
                                    <p:anim calcmode="lin" valueType="num">
                                      <p:cBhvr>
                                        <p:cTn id="11" dur="2000" fill="hold"/>
                                        <p:tgtEl>
                                          <p:spTgt spid="6"/>
                                        </p:tgtEl>
                                        <p:attrNameLst>
                                          <p:attrName>ppt_x</p:attrName>
                                        </p:attrNameLst>
                                      </p:cBhvr>
                                      <p:tavLst>
                                        <p:tav tm="0">
                                          <p:val>
                                            <p:fltVal val="0.5"/>
                                          </p:val>
                                        </p:tav>
                                        <p:tav tm="100000">
                                          <p:val>
                                            <p:strVal val="#ppt_x"/>
                                          </p:val>
                                        </p:tav>
                                      </p:tavLst>
                                    </p:anim>
                                    <p:anim calcmode="lin" valueType="num">
                                      <p:cBhvr>
                                        <p:cTn id="12" dur="2000" fill="hold"/>
                                        <p:tgtEl>
                                          <p:spTgt spid="6"/>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7"/>
                                            </p:cond>
                                          </p:stCondLst>
                                          <p:endCondLst>
                                            <p:cond evt="onStopAudio" delay="0">
                                              <p:tgtEl>
                                                <p:sldTgt/>
                                              </p:tgtEl>
                                            </p:cond>
                                          </p:endCondLst>
                                        </p:cTn>
                                        <p:tgtEl>
                                          <p:sndTgt r:embed="rId3" name="chimes.wav"/>
                                        </p:tgtEl>
                                      </p:cMediaNode>
                                    </p:audio>
                                  </p:subTnLst>
                                </p:cTn>
                              </p:par>
                            </p:childTnLst>
                          </p:cTn>
                        </p:par>
                      </p:childTnLst>
                    </p:cTn>
                  </p:par>
                  <p:par>
                    <p:cTn id="13" fill="hold">
                      <p:stCondLst>
                        <p:cond delay="indefinite"/>
                      </p:stCondLst>
                      <p:childTnLst>
                        <p:par>
                          <p:cTn id="14" fill="hold">
                            <p:stCondLst>
                              <p:cond delay="0"/>
                            </p:stCondLst>
                            <p:childTnLst>
                              <p:par>
                                <p:cTn id="15" presetID="23" presetClass="entr" presetSubtype="27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2000" fill="hold"/>
                                        <p:tgtEl>
                                          <p:spTgt spid="7"/>
                                        </p:tgtEl>
                                        <p:attrNameLst>
                                          <p:attrName>ppt_w</p:attrName>
                                        </p:attrNameLst>
                                      </p:cBhvr>
                                      <p:tavLst>
                                        <p:tav tm="0">
                                          <p:val>
                                            <p:strVal val="2/3*#ppt_w"/>
                                          </p:val>
                                        </p:tav>
                                        <p:tav tm="100000">
                                          <p:val>
                                            <p:strVal val="#ppt_w"/>
                                          </p:val>
                                        </p:tav>
                                      </p:tavLst>
                                    </p:anim>
                                    <p:anim calcmode="lin" valueType="num">
                                      <p:cBhvr>
                                        <p:cTn id="18" dur="2000" fill="hold"/>
                                        <p:tgtEl>
                                          <p:spTgt spid="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nimBg="1"/>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1_hc.gif"/>
          <p:cNvPicPr>
            <a:picLocks noChangeAspect="1"/>
          </p:cNvPicPr>
          <p:nvPr/>
        </p:nvPicPr>
        <p:blipFill>
          <a:blip r:embed="rId4"/>
          <a:stretch>
            <a:fillRect/>
          </a:stretch>
        </p:blipFill>
        <p:spPr>
          <a:xfrm>
            <a:off x="7364639" y="0"/>
            <a:ext cx="1962150" cy="2733675"/>
          </a:xfrm>
          <a:prstGeom prst="rect">
            <a:avLst/>
          </a:prstGeom>
        </p:spPr>
      </p:pic>
      <p:sp>
        <p:nvSpPr>
          <p:cNvPr id="5" name="Rectangle 4"/>
          <p:cNvSpPr>
            <a:spLocks noChangeArrowheads="1"/>
          </p:cNvSpPr>
          <p:nvPr/>
        </p:nvSpPr>
        <p:spPr bwMode="auto">
          <a:xfrm rot="16200000">
            <a:off x="-1368084" y="3588771"/>
            <a:ext cx="3774395" cy="631825"/>
          </a:xfrm>
          <a:prstGeom prst="rect">
            <a:avLst/>
          </a:prstGeom>
          <a:noFill/>
          <a:ln w="9525">
            <a:noFill/>
            <a:miter lim="800000"/>
            <a:headEnd/>
            <a:tailEnd/>
          </a:ln>
          <a:effec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Штукатурные </a:t>
            </a:r>
          </a:p>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работы</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 </a:t>
            </a: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за </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4</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00</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6" name="TextBox 5"/>
          <p:cNvSpPr txBox="1"/>
          <p:nvPr/>
        </p:nvSpPr>
        <p:spPr>
          <a:xfrm>
            <a:off x="2583543" y="1219200"/>
            <a:ext cx="4513943" cy="206210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Основное требование, предъявляемое к </a:t>
            </a:r>
            <a:r>
              <a:rPr lang="ru-RU" sz="32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обрызгу</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TextBox 6"/>
          <p:cNvSpPr txBox="1"/>
          <p:nvPr/>
        </p:nvSpPr>
        <p:spPr>
          <a:xfrm>
            <a:off x="2960914" y="3715657"/>
            <a:ext cx="5254172" cy="224676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solidFill>
                  <a:schemeClr val="accent1">
                    <a:lumMod val="50000"/>
                  </a:schemeClr>
                </a:solidFill>
                <a:effectLst>
                  <a:outerShdw blurRad="76200" dist="50800" dir="5400000" algn="tl" rotWithShape="0">
                    <a:srgbClr val="000000">
                      <a:alpha val="65000"/>
                    </a:srgbClr>
                  </a:outerShdw>
                </a:effectLst>
              </a:rPr>
              <a:t>Прочное соединение его с поверхностью, </a:t>
            </a:r>
          </a:p>
          <a:p>
            <a:pPr algn="ctr"/>
            <a:r>
              <a:rPr lang="ru-RU" sz="2800" b="1" spc="50" dirty="0" smtClean="0">
                <a:ln w="11430"/>
                <a:solidFill>
                  <a:schemeClr val="accent1">
                    <a:lumMod val="50000"/>
                  </a:schemeClr>
                </a:solidFill>
                <a:effectLst>
                  <a:outerShdw blurRad="76200" dist="50800" dir="5400000" algn="tl" rotWithShape="0">
                    <a:srgbClr val="000000">
                      <a:alpha val="65000"/>
                    </a:srgbClr>
                  </a:outerShdw>
                </a:effectLst>
              </a:rPr>
              <a:t>т. е. заполнение всех неровностей на поверхности</a:t>
            </a:r>
            <a:endParaRPr lang="ru-RU" sz="2800" b="1" spc="50" dirty="0">
              <a:ln w="11430"/>
              <a:solidFill>
                <a:schemeClr val="accent1">
                  <a:lumMod val="50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41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2000" fill="hold"/>
                                        <p:tgtEl>
                                          <p:spTgt spid="6"/>
                                        </p:tgtEl>
                                        <p:attrNameLst>
                                          <p:attrName>ppt_w</p:attrName>
                                        </p:attrNameLst>
                                      </p:cBhvr>
                                      <p:tavLst>
                                        <p:tav tm="0">
                                          <p:val>
                                            <p:fltVal val="0"/>
                                          </p:val>
                                        </p:tav>
                                        <p:tav tm="100000">
                                          <p:val>
                                            <p:strVal val="#ppt_w"/>
                                          </p:val>
                                        </p:tav>
                                      </p:tavLst>
                                    </p:anim>
                                    <p:anim calcmode="lin" valueType="num">
                                      <p:cBhvr>
                                        <p:cTn id="10" dur="2000" fill="hold"/>
                                        <p:tgtEl>
                                          <p:spTgt spid="6"/>
                                        </p:tgtEl>
                                        <p:attrNameLst>
                                          <p:attrName>ppt_h</p:attrName>
                                        </p:attrNameLst>
                                      </p:cBhvr>
                                      <p:tavLst>
                                        <p:tav tm="0">
                                          <p:val>
                                            <p:fltVal val="0"/>
                                          </p:val>
                                        </p:tav>
                                        <p:tav tm="100000">
                                          <p:val>
                                            <p:strVal val="#ppt_h"/>
                                          </p:val>
                                        </p:tav>
                                      </p:tavLst>
                                    </p:anim>
                                    <p:anim calcmode="lin" valueType="num">
                                      <p:cBhvr>
                                        <p:cTn id="11" dur="2000" fill="hold"/>
                                        <p:tgtEl>
                                          <p:spTgt spid="6"/>
                                        </p:tgtEl>
                                        <p:attrNameLst>
                                          <p:attrName>ppt_x</p:attrName>
                                        </p:attrNameLst>
                                      </p:cBhvr>
                                      <p:tavLst>
                                        <p:tav tm="0">
                                          <p:val>
                                            <p:fltVal val="0.5"/>
                                          </p:val>
                                        </p:tav>
                                        <p:tav tm="100000">
                                          <p:val>
                                            <p:strVal val="#ppt_x"/>
                                          </p:val>
                                        </p:tav>
                                      </p:tavLst>
                                    </p:anim>
                                    <p:anim calcmode="lin" valueType="num">
                                      <p:cBhvr>
                                        <p:cTn id="12" dur="2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2000" fill="hold"/>
                                        <p:tgtEl>
                                          <p:spTgt spid="7"/>
                                        </p:tgtEl>
                                        <p:attrNameLst>
                                          <p:attrName>ppt_w</p:attrName>
                                        </p:attrNameLst>
                                      </p:cBhvr>
                                      <p:tavLst>
                                        <p:tav tm="0">
                                          <p:val>
                                            <p:fltVal val="0"/>
                                          </p:val>
                                        </p:tav>
                                        <p:tav tm="100000">
                                          <p:val>
                                            <p:strVal val="#ppt_w"/>
                                          </p:val>
                                        </p:tav>
                                      </p:tavLst>
                                    </p:anim>
                                    <p:anim calcmode="lin" valueType="num">
                                      <p:cBhvr>
                                        <p:cTn id="18" dur="2000" fill="hold"/>
                                        <p:tgtEl>
                                          <p:spTgt spid="7"/>
                                        </p:tgtEl>
                                        <p:attrNameLst>
                                          <p:attrName>ppt_h</p:attrName>
                                        </p:attrNameLst>
                                      </p:cBhvr>
                                      <p:tavLst>
                                        <p:tav tm="0">
                                          <p:val>
                                            <p:fltVal val="0"/>
                                          </p:val>
                                        </p:tav>
                                        <p:tav tm="100000">
                                          <p:val>
                                            <p:strVal val="#ppt_h"/>
                                          </p:val>
                                        </p:tav>
                                      </p:tavLst>
                                    </p:anim>
                                    <p:anim calcmode="lin" valueType="num">
                                      <p:cBhvr>
                                        <p:cTn id="19" dur="2000" fill="hold"/>
                                        <p:tgtEl>
                                          <p:spTgt spid="7"/>
                                        </p:tgtEl>
                                        <p:attrNameLst>
                                          <p:attrName>ppt_x</p:attrName>
                                        </p:attrNameLst>
                                      </p:cBhvr>
                                      <p:tavLst>
                                        <p:tav tm="0">
                                          <p:val>
                                            <p:fltVal val="0.5"/>
                                          </p:val>
                                        </p:tav>
                                        <p:tav tm="100000">
                                          <p:val>
                                            <p:strVal val="#ppt_x"/>
                                          </p:val>
                                        </p:tav>
                                      </p:tavLst>
                                    </p:anim>
                                    <p:anim calcmode="lin" valueType="num">
                                      <p:cBhvr>
                                        <p:cTn id="20" dur="2000" fill="hold"/>
                                        <p:tgtEl>
                                          <p:spTgt spid="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animBg="1"/>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1_hc.gif"/>
          <p:cNvPicPr>
            <a:picLocks noChangeAspect="1"/>
          </p:cNvPicPr>
          <p:nvPr/>
        </p:nvPicPr>
        <p:blipFill>
          <a:blip r:embed="rId4"/>
          <a:stretch>
            <a:fillRect/>
          </a:stretch>
        </p:blipFill>
        <p:spPr>
          <a:xfrm>
            <a:off x="7364639" y="0"/>
            <a:ext cx="1962150" cy="2733675"/>
          </a:xfrm>
          <a:prstGeom prst="rect">
            <a:avLst/>
          </a:prstGeom>
        </p:spPr>
      </p:pic>
      <p:sp>
        <p:nvSpPr>
          <p:cNvPr id="5" name="Rectangle 4"/>
          <p:cNvSpPr>
            <a:spLocks noChangeArrowheads="1"/>
          </p:cNvSpPr>
          <p:nvPr/>
        </p:nvSpPr>
        <p:spPr bwMode="auto">
          <a:xfrm rot="16200000">
            <a:off x="-1368084" y="3588771"/>
            <a:ext cx="3774395" cy="631825"/>
          </a:xfrm>
          <a:prstGeom prst="rect">
            <a:avLst/>
          </a:prstGeom>
          <a:noFill/>
          <a:ln w="9525">
            <a:noFill/>
            <a:miter lim="800000"/>
            <a:headEnd/>
            <a:tailEnd/>
          </a:ln>
          <a:effectLst/>
        </p:spPr>
        <p:txBody>
          <a:bodyPr wrap="none"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Штукатурные </a:t>
            </a:r>
          </a:p>
          <a:p>
            <a:pPr algn="ctr">
              <a:defRPr/>
            </a:pP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работы</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 </a:t>
            </a:r>
            <a:r>
              <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за </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5</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rPr>
              <a:t>00</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 Antiqua" pitchFamily="18" charset="0"/>
            </a:endParaRPr>
          </a:p>
        </p:txBody>
      </p:sp>
      <p:sp>
        <p:nvSpPr>
          <p:cNvPr id="6" name="TextBox 5"/>
          <p:cNvSpPr txBox="1"/>
          <p:nvPr/>
        </p:nvSpPr>
        <p:spPr>
          <a:xfrm>
            <a:off x="1770744" y="1146629"/>
            <a:ext cx="5675086"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itchFamily="18" charset="0"/>
              </a:rPr>
              <a:t>Назначение провешивания </a:t>
            </a:r>
          </a:p>
          <a:p>
            <a:pPr algn="ct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itchFamily="18" charset="0"/>
              </a:rPr>
              <a:t>поверхностей</a:t>
            </a:r>
            <a:endParaRPr lang="ru-RU"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itchFamily="18" charset="0"/>
            </a:endParaRPr>
          </a:p>
        </p:txBody>
      </p:sp>
      <p:sp>
        <p:nvSpPr>
          <p:cNvPr id="7" name="TextBox 6"/>
          <p:cNvSpPr txBox="1"/>
          <p:nvPr/>
        </p:nvSpPr>
        <p:spPr>
          <a:xfrm>
            <a:off x="2873827" y="2975427"/>
            <a:ext cx="5950857" cy="3046988"/>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solidFill>
                  <a:schemeClr val="accent1">
                    <a:lumMod val="50000"/>
                  </a:schemeClr>
                </a:solidFill>
                <a:effectLst>
                  <a:outerShdw blurRad="76200" dist="50800" dir="5400000" algn="tl" rotWithShape="0">
                    <a:srgbClr val="000000">
                      <a:alpha val="65000"/>
                    </a:srgbClr>
                  </a:outerShdw>
                </a:effectLst>
              </a:rPr>
              <a:t>Для определения толщины штукатурного намета. </a:t>
            </a:r>
          </a:p>
          <a:p>
            <a:pPr algn="ctr"/>
            <a:r>
              <a:rPr lang="ru-RU" sz="2400" b="1" spc="50" dirty="0" smtClean="0">
                <a:ln w="11430"/>
                <a:solidFill>
                  <a:schemeClr val="accent1">
                    <a:lumMod val="50000"/>
                  </a:schemeClr>
                </a:solidFill>
                <a:effectLst>
                  <a:outerShdw blurRad="76200" dist="50800" dir="5400000" algn="tl" rotWithShape="0">
                    <a:srgbClr val="000000">
                      <a:alpha val="65000"/>
                    </a:srgbClr>
                  </a:outerShdw>
                </a:effectLst>
              </a:rPr>
              <a:t>Чтобы исправить до начала штукатурных работ все недопустимые отклонения от вертикали и горизонтали, а также все наплывы, впадины и другие дефекты.</a:t>
            </a:r>
            <a:endParaRPr lang="ru-RU" sz="2400" b="1" spc="50" dirty="0">
              <a:ln w="11430"/>
              <a:solidFill>
                <a:schemeClr val="accent1">
                  <a:lumMod val="50000"/>
                </a:schemeClr>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 calcmode="lin" valueType="num">
                                      <p:cBhvr>
                                        <p:cTn id="11" dur="1000" fill="hold"/>
                                        <p:tgtEl>
                                          <p:spTgt spid="6"/>
                                        </p:tgtEl>
                                        <p:attrNameLst>
                                          <p:attrName>ppt_x</p:attrName>
                                        </p:attrNameLst>
                                      </p:cBhvr>
                                      <p:tavLst>
                                        <p:tav tm="0">
                                          <p:val>
                                            <p:fltVal val="0.5"/>
                                          </p:val>
                                        </p:tav>
                                        <p:tav tm="100000">
                                          <p:val>
                                            <p:strVal val="#ppt_x"/>
                                          </p:val>
                                        </p:tav>
                                      </p:tavLst>
                                    </p:anim>
                                    <p:anim calcmode="lin" valueType="num">
                                      <p:cBhvr>
                                        <p:cTn id="12" dur="1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27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2000" fill="hold"/>
                                        <p:tgtEl>
                                          <p:spTgt spid="7"/>
                                        </p:tgtEl>
                                        <p:attrNameLst>
                                          <p:attrName>ppt_w</p:attrName>
                                        </p:attrNameLst>
                                      </p:cBhvr>
                                      <p:tavLst>
                                        <p:tav tm="0">
                                          <p:val>
                                            <p:strVal val="2/3*#ppt_w"/>
                                          </p:val>
                                        </p:tav>
                                        <p:tav tm="100000">
                                          <p:val>
                                            <p:strVal val="#ppt_w"/>
                                          </p:val>
                                        </p:tav>
                                      </p:tavLst>
                                    </p:anim>
                                    <p:anim calcmode="lin" valueType="num">
                                      <p:cBhvr>
                                        <p:cTn id="18" dur="2000" fill="hold"/>
                                        <p:tgtEl>
                                          <p:spTgt spid="7"/>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 name="Rectangle 10"/>
          <p:cNvSpPr>
            <a:spLocks noChangeArrowheads="1"/>
          </p:cNvSpPr>
          <p:nvPr/>
        </p:nvSpPr>
        <p:spPr bwMode="auto">
          <a:xfrm>
            <a:off x="914400" y="279853"/>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Инструменты </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100</a:t>
            </a:r>
          </a:p>
        </p:txBody>
      </p:sp>
      <p:sp>
        <p:nvSpPr>
          <p:cNvPr id="3083" name="AutoShape 11">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2_hc.gif"/>
          <p:cNvPicPr>
            <a:picLocks noChangeAspect="1"/>
          </p:cNvPicPr>
          <p:nvPr/>
        </p:nvPicPr>
        <p:blipFill>
          <a:blip r:embed="rId4"/>
          <a:stretch>
            <a:fillRect/>
          </a:stretch>
        </p:blipFill>
        <p:spPr>
          <a:xfrm>
            <a:off x="0" y="2336800"/>
            <a:ext cx="1962150" cy="2733675"/>
          </a:xfrm>
          <a:prstGeom prst="rect">
            <a:avLst/>
          </a:prstGeom>
        </p:spPr>
      </p:pic>
      <p:sp>
        <p:nvSpPr>
          <p:cNvPr id="5" name="Прямоугольник 4"/>
          <p:cNvSpPr/>
          <p:nvPr/>
        </p:nvSpPr>
        <p:spPr>
          <a:xfrm>
            <a:off x="2445657" y="1470968"/>
            <a:ext cx="6161314" cy="1815882"/>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ЭТОТ ИНСТРУМЕНТ ПРИМЕНЯЮТ ДЛЯ ПРОВЕРКИ ВЕРТИКАЛЬНОСТИ </a:t>
            </a:r>
          </a:p>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И ГОРИЗОНТАЛЬНОСТИ  ПОВЕРХНОСТЕЙ</a:t>
            </a: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Picture 5" descr="image48845"/>
          <p:cNvPicPr>
            <a:picLocks noChangeAspect="1" noChangeArrowheads="1"/>
          </p:cNvPicPr>
          <p:nvPr/>
        </p:nvPicPr>
        <p:blipFill>
          <a:blip r:embed="rId5"/>
          <a:srcRect/>
          <a:stretch>
            <a:fillRect/>
          </a:stretch>
        </p:blipFill>
        <p:spPr bwMode="auto">
          <a:xfrm>
            <a:off x="3386803" y="3654843"/>
            <a:ext cx="3739711" cy="2485604"/>
          </a:xfrm>
          <a:prstGeom prst="rect">
            <a:avLst/>
          </a:prstGeom>
          <a:noFill/>
          <a:ln w="9525">
            <a:noFill/>
            <a:miter lim="800000"/>
            <a:headEnd/>
            <a:tailEnd/>
          </a:ln>
          <a:effectLst>
            <a:softEdge rad="317500"/>
          </a:effectLst>
        </p:spPr>
      </p:pic>
      <p:sp>
        <p:nvSpPr>
          <p:cNvPr id="8" name="TextBox 7"/>
          <p:cNvSpPr txBox="1"/>
          <p:nvPr/>
        </p:nvSpPr>
        <p:spPr>
          <a:xfrm>
            <a:off x="4049486" y="5689601"/>
            <a:ext cx="2181944" cy="646331"/>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spc="50" dirty="0" smtClean="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rPr>
              <a:t>ПРАВИЛО</a:t>
            </a:r>
            <a:endParaRPr lang="ru-RU" sz="3600" b="1" spc="50" dirty="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8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animBg="1"/>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463323" y="308882"/>
            <a:ext cx="3381375" cy="631825"/>
          </a:xfrm>
          <a:prstGeom prst="rect">
            <a:avLst/>
          </a:prstGeom>
          <a:noFill/>
          <a:ln w="9525">
            <a:noFill/>
            <a:miter lim="800000"/>
            <a:headEnd/>
            <a:tailEnd/>
          </a:ln>
          <a:effectLst/>
        </p:spPr>
        <p:txBody>
          <a:bodyPr wrap="none" anchor="ctr"/>
          <a:lstStyle/>
          <a:p>
            <a:pPr algn="ctr">
              <a:defRPr/>
            </a:pPr>
            <a:r>
              <a:rPr lang="ru-RU" sz="3200" b="1" dirty="0" smtClean="0">
                <a:solidFill>
                  <a:srgbClr val="FFCC00"/>
                </a:solidFill>
                <a:effectLst>
                  <a:outerShdw blurRad="38100" dist="38100" dir="2700000" algn="tl">
                    <a:srgbClr val="C0C0C0"/>
                  </a:outerShdw>
                </a:effectLst>
              </a:rPr>
              <a:t>Инструменты</a:t>
            </a:r>
            <a:r>
              <a:rPr lang="en-US" sz="3200" dirty="0" smtClean="0">
                <a:solidFill>
                  <a:srgbClr val="FFCC00"/>
                </a:solidFill>
                <a:latin typeface="Impact" pitchFamily="34" charset="0"/>
              </a:rPr>
              <a:t> </a:t>
            </a:r>
            <a:r>
              <a:rPr lang="ru-RU" sz="3200" dirty="0">
                <a:solidFill>
                  <a:srgbClr val="FFCC00"/>
                </a:solidFill>
                <a:latin typeface="Impact" pitchFamily="34" charset="0"/>
              </a:rPr>
              <a:t>за </a:t>
            </a:r>
            <a:r>
              <a:rPr lang="en-US" sz="3200" dirty="0">
                <a:solidFill>
                  <a:srgbClr val="FFCC00"/>
                </a:solidFill>
                <a:latin typeface="Impact" pitchFamily="34" charset="0"/>
              </a:rPr>
              <a:t>200</a:t>
            </a:r>
          </a:p>
        </p:txBody>
      </p:sp>
      <p:sp>
        <p:nvSpPr>
          <p:cNvPr id="7173" name="AutoShape 5">
            <a:hlinkClick r:id="rId3" action="ppaction://hlinksldjump"/>
          </p:cNvPr>
          <p:cNvSpPr>
            <a:spLocks noChangeArrowheads="1"/>
          </p:cNvSpPr>
          <p:nvPr/>
        </p:nvSpPr>
        <p:spPr bwMode="auto">
          <a:xfrm>
            <a:off x="7967662" y="6357938"/>
            <a:ext cx="1176338" cy="500062"/>
          </a:xfrm>
          <a:prstGeom prst="leftArrow">
            <a:avLst>
              <a:gd name="adj1" fmla="val 50000"/>
              <a:gd name="adj2" fmla="val 58810"/>
            </a:avLst>
          </a:prstGeom>
          <a:solidFill>
            <a:srgbClr val="FFCC00"/>
          </a:solidFill>
          <a:ln w="9525">
            <a:solidFill>
              <a:schemeClr val="tx1"/>
            </a:solidFill>
            <a:miter lim="800000"/>
            <a:headEnd/>
            <a:tailEnd/>
          </a:ln>
          <a:effectLst>
            <a:glow rad="101600">
              <a:schemeClr val="accent2">
                <a:satMod val="175000"/>
                <a:alpha val="40000"/>
              </a:schemeClr>
            </a:glow>
          </a:effectLst>
          <a:scene3d>
            <a:camera prst="orthographicFront"/>
            <a:lightRig rig="threePt" dir="t"/>
          </a:scene3d>
          <a:sp3d>
            <a:bevelT w="114300" prst="artDeco"/>
          </a:sp3d>
        </p:spPr>
        <p:txBody>
          <a:bodyPr wrap="none" anchor="ctr"/>
          <a:lstStyle/>
          <a:p>
            <a:endParaRPr lang="ru-RU"/>
          </a:p>
        </p:txBody>
      </p:sp>
      <p:pic>
        <p:nvPicPr>
          <p:cNvPr id="4" name="Рисунок 3" descr="walking_2_hc.gif"/>
          <p:cNvPicPr>
            <a:picLocks noChangeAspect="1"/>
          </p:cNvPicPr>
          <p:nvPr/>
        </p:nvPicPr>
        <p:blipFill>
          <a:blip r:embed="rId4"/>
          <a:stretch>
            <a:fillRect/>
          </a:stretch>
        </p:blipFill>
        <p:spPr>
          <a:xfrm>
            <a:off x="0" y="2336800"/>
            <a:ext cx="1962150" cy="2733675"/>
          </a:xfrm>
          <a:prstGeom prst="rect">
            <a:avLst/>
          </a:prstGeom>
        </p:spPr>
      </p:pic>
      <p:sp>
        <p:nvSpPr>
          <p:cNvPr id="5" name="Прямоугольник 4"/>
          <p:cNvSpPr/>
          <p:nvPr/>
        </p:nvSpPr>
        <p:spPr>
          <a:xfrm>
            <a:off x="2692399" y="1412911"/>
            <a:ext cx="5377543" cy="156966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ПРИСПОСОБЛЕНИЯ, ИГРАЮЩИЕ </a:t>
            </a:r>
            <a:r>
              <a:rPr lang="ru-RU" sz="2400" b="1" cap="all"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большую роль в процессе контроля толщины швов </a:t>
            </a:r>
            <a:r>
              <a:rPr lang="ru-RU"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rPr>
              <a:t> МЕЖДУ ПЛИТКАМИ </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itchFamily="34" charset="0"/>
              <a:cs typeface="Calibri" pitchFamily="34" charset="0"/>
            </a:endParaRPr>
          </a:p>
        </p:txBody>
      </p:sp>
      <p:sp>
        <p:nvSpPr>
          <p:cNvPr id="6" name="Прямоугольник 5"/>
          <p:cNvSpPr/>
          <p:nvPr/>
        </p:nvSpPr>
        <p:spPr>
          <a:xfrm>
            <a:off x="3822594" y="5540215"/>
            <a:ext cx="2972930" cy="400110"/>
          </a:xfrm>
          <a:prstGeom prst="rect">
            <a:avLst/>
          </a:prstGeom>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000" b="1" cap="all" spc="50" dirty="0" smtClean="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rPr>
              <a:t>Крестики для плитки</a:t>
            </a:r>
            <a:endParaRPr lang="ru-RU" sz="2000" b="1" cap="all" spc="50" dirty="0">
              <a:ln w="11430"/>
              <a:solidFill>
                <a:schemeClr val="accent5">
                  <a:lumMod val="25000"/>
                </a:schemeClr>
              </a:solidFill>
              <a:effectLst>
                <a:outerShdw blurRad="76200" dist="50800" dir="5400000" algn="tl" rotWithShape="0">
                  <a:srgbClr val="000000">
                    <a:alpha val="65000"/>
                  </a:srgbClr>
                </a:outerShdw>
              </a:effectLst>
              <a:latin typeface="Calibri" pitchFamily="34" charset="0"/>
              <a:cs typeface="Calibri" pitchFamily="34" charset="0"/>
            </a:endParaRPr>
          </a:p>
        </p:txBody>
      </p:sp>
      <p:pic>
        <p:nvPicPr>
          <p:cNvPr id="7" name="Picture 5" descr="http://www.sogran.ru/images/articles_bloks3/image003.jpg"/>
          <p:cNvPicPr>
            <a:picLocks noChangeAspect="1" noChangeArrowheads="1"/>
          </p:cNvPicPr>
          <p:nvPr/>
        </p:nvPicPr>
        <p:blipFill>
          <a:blip r:embed="rId5" r:link="rId6"/>
          <a:srcRect/>
          <a:stretch>
            <a:fillRect/>
          </a:stretch>
        </p:blipFill>
        <p:spPr bwMode="auto">
          <a:xfrm>
            <a:off x="4613048" y="4209143"/>
            <a:ext cx="1303791" cy="1303791"/>
          </a:xfrm>
          <a:prstGeom prst="rect">
            <a:avLst/>
          </a:prstGeom>
          <a:noFill/>
          <a:ln w="9525">
            <a:noFill/>
            <a:miter lim="800000"/>
            <a:headEnd/>
            <a:tailEnd/>
          </a:ln>
          <a:effectLst>
            <a:softEdge rad="1270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par>
                                <p:cTn id="7" presetID="23" presetClass="entr" presetSubtype="528"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p:val>
                                            <p:fltVal val="0"/>
                                          </p:val>
                                        </p:tav>
                                        <p:tav tm="100000">
                                          <p:val>
                                            <p:strVal val="#ppt_w"/>
                                          </p:val>
                                        </p:tav>
                                      </p:tavLst>
                                    </p:anim>
                                    <p:anim calcmode="lin" valueType="num">
                                      <p:cBhvr>
                                        <p:cTn id="10" dur="1000" fill="hold"/>
                                        <p:tgtEl>
                                          <p:spTgt spid="5"/>
                                        </p:tgtEl>
                                        <p:attrNameLst>
                                          <p:attrName>ppt_h</p:attrName>
                                        </p:attrNameLst>
                                      </p:cBhvr>
                                      <p:tavLst>
                                        <p:tav tm="0">
                                          <p:val>
                                            <p:fltVal val="0"/>
                                          </p:val>
                                        </p:tav>
                                        <p:tav tm="100000">
                                          <p:val>
                                            <p:strVal val="#ppt_h"/>
                                          </p:val>
                                        </p:tav>
                                      </p:tavLst>
                                    </p:anim>
                                    <p:anim calcmode="lin" valueType="num">
                                      <p:cBhvr>
                                        <p:cTn id="11" dur="1000" fill="hold"/>
                                        <p:tgtEl>
                                          <p:spTgt spid="5"/>
                                        </p:tgtEl>
                                        <p:attrNameLst>
                                          <p:attrName>ppt_x</p:attrName>
                                        </p:attrNameLst>
                                      </p:cBhvr>
                                      <p:tavLst>
                                        <p:tav tm="0">
                                          <p:val>
                                            <p:fltVal val="0.5"/>
                                          </p:val>
                                        </p:tav>
                                        <p:tav tm="100000">
                                          <p:val>
                                            <p:strVal val="#ppt_x"/>
                                          </p:val>
                                        </p:tav>
                                      </p:tavLst>
                                    </p:anim>
                                    <p:anim calcmode="lin" valueType="num">
                                      <p:cBhvr>
                                        <p:cTn id="12" dur="1000" fill="hold"/>
                                        <p:tgtEl>
                                          <p:spTgt spid="5"/>
                                        </p:tgtEl>
                                        <p:attrNameLst>
                                          <p:attrName>ppt_y</p:attrName>
                                        </p:attrNameLst>
                                      </p:cBhvr>
                                      <p:tavLst>
                                        <p:tav tm="0">
                                          <p:val>
                                            <p:fltVal val="0.5"/>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3" presetClass="entr" presetSubtype="52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ppt_x</p:attrName>
                                        </p:attrNameLst>
                                      </p:cBhvr>
                                      <p:tavLst>
                                        <p:tav tm="0">
                                          <p:val>
                                            <p:fltVal val="0.5"/>
                                          </p:val>
                                        </p:tav>
                                        <p:tav tm="100000">
                                          <p:val>
                                            <p:strVal val="#ppt_x"/>
                                          </p:val>
                                        </p:tav>
                                      </p:tavLst>
                                    </p:anim>
                                    <p:anim calcmode="lin" valueType="num">
                                      <p:cBhvr>
                                        <p:cTn id="20" dur="1000" fill="hold"/>
                                        <p:tgtEl>
                                          <p:spTgt spid="7"/>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p:val>
                                            <p:fltVal val="0.5"/>
                                          </p:val>
                                        </p:tav>
                                        <p:tav tm="100000">
                                          <p:val>
                                            <p:strVal val="#ppt_x"/>
                                          </p:val>
                                        </p:tav>
                                      </p:tavLst>
                                    </p:anim>
                                    <p:anim calcmode="lin" valueType="num">
                                      <p:cBhvr>
                                        <p:cTn id="26" dur="100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nimBg="1"/>
      <p:bldP spid="5" grpId="0"/>
      <p:bldP spid="6" grpId="0"/>
    </p:bldLst>
  </p:timing>
</p:sld>
</file>

<file path=ppt/theme/theme1.xml><?xml version="1.0" encoding="utf-8"?>
<a:theme xmlns:a="http://schemas.openxmlformats.org/drawingml/2006/main" name="шаблон">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Оформление по умолчанию">
  <a:themeElements>
    <a:clrScheme name="1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Оформление по умолчанию">
      <a:majorFont>
        <a:latin typeface="Trebuchet MS"/>
        <a:ea typeface=""/>
        <a:cs typeface=""/>
      </a:majorFont>
      <a:minorFont>
        <a:latin typeface="Trebuchet MS"/>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Биология">
  <a:themeElements>
    <a:clrScheme name="Биология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Биология">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Биология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Биология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Биология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Биология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Биология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Биология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Биология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Биология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Биология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Биология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Биология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Биология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powerelxis-orangeoffice</Template>
  <TotalTime>1645</TotalTime>
  <Words>2722</Words>
  <Application>Microsoft Office PowerPoint</Application>
  <PresentationFormat>Экран (4:3)</PresentationFormat>
  <Paragraphs>320</Paragraphs>
  <Slides>27</Slides>
  <Notes>27</Notes>
  <HiddenSlides>0</HiddenSlides>
  <MMClips>1</MMClips>
  <ScaleCrop>false</ScaleCrop>
  <HeadingPairs>
    <vt:vector size="6" baseType="variant">
      <vt:variant>
        <vt:lpstr>Использованные шрифты</vt:lpstr>
      </vt:variant>
      <vt:variant>
        <vt:i4>9</vt:i4>
      </vt:variant>
      <vt:variant>
        <vt:lpstr>Тема</vt:lpstr>
      </vt:variant>
      <vt:variant>
        <vt:i4>3</vt:i4>
      </vt:variant>
      <vt:variant>
        <vt:lpstr>Заголовки слайдов</vt:lpstr>
      </vt:variant>
      <vt:variant>
        <vt:i4>27</vt:i4>
      </vt:variant>
    </vt:vector>
  </HeadingPairs>
  <TitlesOfParts>
    <vt:vector size="39" baseType="lpstr">
      <vt:lpstr>Arial</vt:lpstr>
      <vt:lpstr>Book Antiqua</vt:lpstr>
      <vt:lpstr>Bookman Old Style</vt:lpstr>
      <vt:lpstr>Calibri</vt:lpstr>
      <vt:lpstr>Impact</vt:lpstr>
      <vt:lpstr>Tahoma</vt:lpstr>
      <vt:lpstr>Times New Roman</vt:lpstr>
      <vt:lpstr>Trebuchet MS</vt:lpstr>
      <vt:lpstr>Wingdings</vt:lpstr>
      <vt:lpstr>шаблон</vt:lpstr>
      <vt:lpstr>1_Оформление по умолчанию</vt:lpstr>
      <vt:lpstr>Биология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don link</dc:creator>
  <cp:lastModifiedBy>user</cp:lastModifiedBy>
  <cp:revision>219</cp:revision>
  <dcterms:created xsi:type="dcterms:W3CDTF">2003-12-19T00:36:01Z</dcterms:created>
  <dcterms:modified xsi:type="dcterms:W3CDTF">2024-02-12T09:41:39Z</dcterms:modified>
</cp:coreProperties>
</file>