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60" r:id="rId4"/>
    <p:sldId id="257" r:id="rId5"/>
    <p:sldId id="258" r:id="rId6"/>
    <p:sldId id="259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7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CA475F2B-B9EB-451C-AF59-6ACD40365440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C4C98BAF-2452-4227-9A39-E9D1A98493AD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>
                <a:ln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latin typeface="Arial Black" panose="020B0A04020102020204" pitchFamily="34" charset="0"/>
              </a:rPr>
              <a:t>Склонение имён  прилагательных во множественном числе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55776" y="4005064"/>
            <a:ext cx="6400800" cy="1473200"/>
          </a:xfrm>
        </p:spPr>
        <p:txBody>
          <a:bodyPr>
            <a:normAutofit/>
          </a:bodyPr>
          <a:lstStyle/>
          <a:p>
            <a:pPr algn="r"/>
            <a:r>
              <a:rPr lang="ru-RU" sz="2800" dirty="0" smtClean="0">
                <a:solidFill>
                  <a:schemeClr val="tx1"/>
                </a:solidFill>
                <a:latin typeface="Arial Black" panose="020B0A04020102020204" pitchFamily="34" charset="0"/>
              </a:rPr>
              <a:t>Подготовила и провела:</a:t>
            </a:r>
          </a:p>
          <a:p>
            <a:pPr algn="r"/>
            <a:r>
              <a:rPr lang="ru-RU" sz="2800" dirty="0" smtClean="0">
                <a:solidFill>
                  <a:schemeClr val="tx1"/>
                </a:solidFill>
                <a:latin typeface="Arial Black" panose="020B0A04020102020204" pitchFamily="34" charset="0"/>
              </a:rPr>
              <a:t>Чаленко Н.А.</a:t>
            </a:r>
            <a:endParaRPr lang="ru-RU" sz="2800" dirty="0">
              <a:solidFill>
                <a:schemeClr val="tx1"/>
              </a:solidFill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798833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87016" y="116632"/>
            <a:ext cx="8856984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-Назовите окончания имен прилагательных </a:t>
            </a:r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мн.ч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 в каждом падеже?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-Сравните окончания в разных падежах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И.п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(какие?) 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ие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Р.п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(каких? )-</a:t>
            </a:r>
            <a:r>
              <a:rPr lang="ru-RU" sz="3200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ых</a:t>
            </a:r>
            <a:r>
              <a:rPr lang="ru-RU" sz="32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</a:t>
            </a:r>
            <a:r>
              <a:rPr lang="ru-RU" sz="32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их </a:t>
            </a:r>
            <a:r>
              <a:rPr lang="ru-RU" sz="3200" u="sng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В.п</a:t>
            </a:r>
            <a:r>
              <a:rPr lang="ru-RU" sz="32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– </a:t>
            </a:r>
            <a:r>
              <a:rPr lang="ru-RU" sz="3200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одуш</a:t>
            </a:r>
            <a:r>
              <a:rPr lang="ru-RU" sz="32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сущ.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.( каким?) 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-им,</a:t>
            </a:r>
          </a:p>
          <a:p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В.п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(какие?, каких?)-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ие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неодуш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</a:t>
            </a: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Сущ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ых,их-одуш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Т.п. (какими?)-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-ими,</a:t>
            </a:r>
          </a:p>
          <a:p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П.п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(о каких?)-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ых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-их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ВЫВОД:</a:t>
            </a:r>
          </a:p>
          <a:p>
            <a:pPr algn="ctr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Как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определить падеж имен прилагательных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мн.числе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</a:p>
          <a:p>
            <a:pPr algn="ctr"/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падежу им. сущ. с которым оно сочетается)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87127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95536" y="548680"/>
            <a:ext cx="8280920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Распределить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словосочетания на две группы и записать в тетрадь. Обозначить окончания имён прилагательных.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Просклоняйте словосочетание.</a:t>
            </a:r>
          </a:p>
          <a:p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Бел.. чайки,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син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.. волна, быстр.. рыбки, зелен.. дуб,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зимн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.. утро,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шустр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.. воробьи, приветлив.. люди, голуб.. даль, быстр.. река.</a:t>
            </a:r>
          </a:p>
        </p:txBody>
      </p:sp>
    </p:spTree>
    <p:extLst>
      <p:ext uri="{BB962C8B-B14F-4D97-AF65-F5344CB8AC3E}">
        <p14:creationId xmlns:p14="http://schemas.microsoft.com/office/powerpoint/2010/main" val="41154380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683568" y="332656"/>
            <a:ext cx="8064896" cy="62786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Спишите, вставляя слова в скобках в нужном падеже. Обозначьте падеж.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Лучи (летнее солнце) ярко освещают (ближняя сосновая роща).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Колхозные луга покрылись (зелёная свежая травка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Спишите, дописывая окончания и укажите падеж имён прилагательных.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Перед глубок…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пропаст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…,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мойте горяч… вод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…,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дремуч… лесу, с хорош…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весенн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днём, стакан горяч… молока, в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ближн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город….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529431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9512" y="692696"/>
            <a:ext cx="8964488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КАРТОЧКА</a:t>
            </a:r>
          </a:p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Списать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вставить пропущенные буквы. Выделите окончания имён прилагательных, обозначьте род, падеж.</a:t>
            </a:r>
          </a:p>
          <a:p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Сильн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 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утренн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….  мороз сковал ручьи. Река течёт по широк….  длин….  оврагу. Добр…  человека добр…  словом, вспоминают. Крик перепела доносится с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ближн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ржан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поля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Подчеркни грамматическую основу в предложениях, где это возможно. Просклоняй словосочетание РЖАНОЕ ПОЛЕ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0742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90677" y="836712"/>
            <a:ext cx="8424936" cy="46782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Спиши пословицы. Обозначь падеж имён прилагательных женского рода. Подчеркни имена прилагательные противоположные по значению. 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Худой мир лучше доброй ссоры.</a:t>
            </a:r>
          </a:p>
          <a:p>
            <a:pPr lvl="1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Летний день за зимнюю неделю.</a:t>
            </a:r>
          </a:p>
          <a:p>
            <a:pPr lvl="1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Ранняя птичка носик прочищает, а поздняя – глазки продирает.</a:t>
            </a:r>
          </a:p>
          <a:p>
            <a:pPr lvl="1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Большой груз не кладут в маленькую лодку. </a:t>
            </a:r>
          </a:p>
          <a:p>
            <a:pPr lvl="1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Утренняя роса – добрая слеза: ею лес умывается, с ночкой прощается. </a:t>
            </a:r>
          </a:p>
          <a:p>
            <a:r>
              <a:rPr lang="ru-RU" b="1" dirty="0"/>
              <a:t> </a:t>
            </a:r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38593622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45694" y="1628800"/>
            <a:ext cx="8898591" cy="25853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5400" dirty="0" smtClean="0">
                <a:latin typeface="Arial Black" panose="020B0A04020102020204" pitchFamily="34" charset="0"/>
                <a:cs typeface="Times New Roman" panose="02020603050405020304" pitchFamily="18" charset="0"/>
              </a:rPr>
              <a:t>ДОМАШНЕЕ ЗАДАНИЕ</a:t>
            </a:r>
          </a:p>
          <a:p>
            <a:pPr algn="ctr"/>
            <a:endParaRPr lang="ru-RU" sz="5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5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С.18</a:t>
            </a:r>
            <a:r>
              <a:rPr lang="ru-RU" sz="5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упр.32</a:t>
            </a:r>
          </a:p>
        </p:txBody>
      </p:sp>
    </p:spTree>
    <p:extLst>
      <p:ext uri="{BB962C8B-B14F-4D97-AF65-F5344CB8AC3E}">
        <p14:creationId xmlns:p14="http://schemas.microsoft.com/office/powerpoint/2010/main" val="394980755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Серая">
      <a:dk1>
        <a:sysClr val="windowText" lastClr="000000"/>
      </a:dk1>
      <a:lt1>
        <a:sysClr val="window" lastClr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29</TotalTime>
  <Words>184</Words>
  <Application>Microsoft Office PowerPoint</Application>
  <PresentationFormat>Экран (4:3)</PresentationFormat>
  <Paragraphs>37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Волна</vt:lpstr>
      <vt:lpstr>Склонение имён  прилагательных во множественном числе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Склонение имён  прилагательных во множественном числе</dc:title>
  <dc:creator>Nataly</dc:creator>
  <cp:lastModifiedBy>Nataly</cp:lastModifiedBy>
  <cp:revision>3</cp:revision>
  <dcterms:created xsi:type="dcterms:W3CDTF">2022-12-20T13:41:20Z</dcterms:created>
  <dcterms:modified xsi:type="dcterms:W3CDTF">2022-12-20T14:10:52Z</dcterms:modified>
</cp:coreProperties>
</file>

<file path=docProps/thumbnail.jpeg>
</file>