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0" r:id="rId4"/>
    <p:sldId id="257" r:id="rId5"/>
    <p:sldId id="258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5F2B-B9EB-451C-AF59-6ACD40365440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8BAF-2452-4227-9A39-E9D1A98493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5F2B-B9EB-451C-AF59-6ACD40365440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8BAF-2452-4227-9A39-E9D1A98493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5F2B-B9EB-451C-AF59-6ACD40365440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8BAF-2452-4227-9A39-E9D1A98493AD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5F2B-B9EB-451C-AF59-6ACD40365440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8BAF-2452-4227-9A39-E9D1A98493A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5F2B-B9EB-451C-AF59-6ACD40365440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8BAF-2452-4227-9A39-E9D1A98493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5F2B-B9EB-451C-AF59-6ACD40365440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8BAF-2452-4227-9A39-E9D1A98493A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5F2B-B9EB-451C-AF59-6ACD40365440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8BAF-2452-4227-9A39-E9D1A98493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5F2B-B9EB-451C-AF59-6ACD40365440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8BAF-2452-4227-9A39-E9D1A98493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5F2B-B9EB-451C-AF59-6ACD40365440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8BAF-2452-4227-9A39-E9D1A98493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5F2B-B9EB-451C-AF59-6ACD40365440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8BAF-2452-4227-9A39-E9D1A98493AD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5F2B-B9EB-451C-AF59-6ACD40365440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98BAF-2452-4227-9A39-E9D1A98493A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A475F2B-B9EB-451C-AF59-6ACD40365440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4C98BAF-2452-4227-9A39-E9D1A98493A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Arial Black" panose="020B0A04020102020204" pitchFamily="34" charset="0"/>
              </a:rPr>
              <a:t>Склонение имён  прилагательных во множественном числе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005064"/>
            <a:ext cx="6400800" cy="1473200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Подготовила и провела: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Чаленко Н.А.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883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7016" y="116632"/>
            <a:ext cx="885698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-Назовите окончания имен прилагательных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в каждом падеже?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-Сравните окончания в разных падежах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(какие?) -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(каких? )-</a:t>
            </a:r>
            <a:r>
              <a:rPr lang="ru-RU" sz="32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ых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32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В.п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</a:t>
            </a:r>
            <a:r>
              <a:rPr lang="ru-RU" sz="32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одуш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сущ.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Д.п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.( каким?) -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-им,</a:t>
            </a:r>
          </a:p>
          <a:p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В.п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(какие?, каких?)-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;-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неодуш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ых,их-одуш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Т.п. (какими?)-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-ими,</a:t>
            </a:r>
          </a:p>
          <a:p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(о каких?)-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-их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падеж имен прилагательных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мн.числе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падежу им. сущ. с которым оно сочетается)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712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548680"/>
            <a:ext cx="828092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словосочетания на две группы и записать в тетрадь. Обозначить окончания имён прилагательных.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Просклоняйте словосочетание.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Бел.. чайки,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 волна, быстр.. рыбки, зелен.. дуб,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зимн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 утро,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шустр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 воробьи, приветлив.. люди, голуб.. даль, быстр.. река.</a:t>
            </a:r>
          </a:p>
        </p:txBody>
      </p:sp>
    </p:spTree>
    <p:extLst>
      <p:ext uri="{BB962C8B-B14F-4D97-AF65-F5344CB8AC3E}">
        <p14:creationId xmlns:p14="http://schemas.microsoft.com/office/powerpoint/2010/main" val="4115438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332656"/>
            <a:ext cx="8064896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Спишите, вставляя слова в скобках в нужном падеже. Обозначьте падеж.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Лучи (летнее солнце) ярко освещают (ближняя сосновая роща).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Колхозные луга покрылись (зелёная свежая травка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Спишите, дописывая окончания и укажите падеж имён прилагательных.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глубок…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пропаст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мойте горяч… вод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дремуч… лесу, с хорош…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весенн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днём, стакан горяч… молока, 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ближн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город….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2943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92696"/>
            <a:ext cx="89644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КАРТОЧКА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Списать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вставить пропущенные буквы. Выделите окончания имён прилагательных, обозначьте род, падеж.</a:t>
            </a: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Сильн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  мороз сковал ручьи. Река течёт по широк….  длин….  оврагу. Добр…  человека добр…  словом, вспоминают. Крик перепела доносится с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ближн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ржан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поля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Подчеркни грамматическую основу в предложениях, где это возможно. Просклоняй словосочетание РЖАНОЕ ПОЛЕ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74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0677" y="836712"/>
            <a:ext cx="842493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Спиши пословицы. Обозначь падеж имён прилагательных женского рода. Подчеркни имена прилагательные противоположные по значению.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Худой мир лучше доброй ссоры.</a:t>
            </a:r>
          </a:p>
          <a:p>
            <a:pPr lvl="1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Летний день за зимнюю неделю.</a:t>
            </a:r>
          </a:p>
          <a:p>
            <a:pPr lvl="1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Ранняя птичка носик прочищает, а поздняя – глазки продирает.</a:t>
            </a:r>
          </a:p>
          <a:p>
            <a:pPr lvl="1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груз не кладут в маленькую лодку. </a:t>
            </a:r>
          </a:p>
          <a:p>
            <a:pPr lvl="1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роса – добрая слеза: ею лес умывается, с ночкой прощается. </a:t>
            </a:r>
          </a:p>
          <a:p>
            <a:r>
              <a:rPr lang="ru-RU" b="1" dirty="0"/>
              <a:t> 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859362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5694" y="1628800"/>
            <a:ext cx="8898591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ДОМАШНЕЕ ЗАДАНИЕ</a:t>
            </a:r>
          </a:p>
          <a:p>
            <a:pPr algn="ctr"/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С.18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упр.32</a:t>
            </a:r>
          </a:p>
        </p:txBody>
      </p:sp>
    </p:spTree>
    <p:extLst>
      <p:ext uri="{BB962C8B-B14F-4D97-AF65-F5344CB8AC3E}">
        <p14:creationId xmlns:p14="http://schemas.microsoft.com/office/powerpoint/2010/main" val="39498075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</TotalTime>
  <Words>184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Склонение имён  прилагательных во множественном числе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Склонение имён  прилагательных во множественном числе</dc:title>
  <dc:creator>Nataly</dc:creator>
  <cp:lastModifiedBy>Nataly</cp:lastModifiedBy>
  <cp:revision>3</cp:revision>
  <dcterms:created xsi:type="dcterms:W3CDTF">2022-12-20T13:41:20Z</dcterms:created>
  <dcterms:modified xsi:type="dcterms:W3CDTF">2022-12-20T14:10:52Z</dcterms:modified>
</cp:coreProperties>
</file>