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60" r:id="rId2"/>
    <p:sldId id="256" r:id="rId3"/>
    <p:sldId id="257" r:id="rId4"/>
    <p:sldId id="258" r:id="rId5"/>
    <p:sldId id="259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7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544364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995662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42588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09025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30110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87388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694999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336204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997482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81552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897579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97739B-B713-4D79-BBA6-51FAF44B3713}" type="datetimeFigureOut">
              <a:rPr lang="ru-RU" smtClean="0"/>
              <a:t>15.12.2022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9E2E08-2548-43F8-9287-1F1707A99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88284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9552" y="1556792"/>
            <a:ext cx="7772400" cy="1470025"/>
          </a:xfrm>
        </p:spPr>
        <p:txBody>
          <a:bodyPr/>
          <a:lstStyle/>
          <a:p>
            <a:r>
              <a:rPr lang="ru-RU" dirty="0"/>
              <a:t>Правописание имён прилагательных женского рода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123728" y="4581128"/>
            <a:ext cx="6400800" cy="1752600"/>
          </a:xfrm>
        </p:spPr>
        <p:txBody>
          <a:bodyPr/>
          <a:lstStyle/>
          <a:p>
            <a:pPr algn="r"/>
            <a:r>
              <a:rPr lang="ru-RU" dirty="0" smtClean="0">
                <a:solidFill>
                  <a:schemeClr val="tx1"/>
                </a:solidFill>
              </a:rPr>
              <a:t>Подготовила и провела: </a:t>
            </a:r>
          </a:p>
          <a:p>
            <a:pPr algn="r"/>
            <a:r>
              <a:rPr lang="ru-RU" dirty="0" smtClean="0">
                <a:solidFill>
                  <a:schemeClr val="tx1"/>
                </a:solidFill>
              </a:rPr>
              <a:t>Чаленко Н.А.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802906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25475" y="692696"/>
            <a:ext cx="8136904" cy="3521427"/>
          </a:xfrm>
          <a:prstGeom prst="rect">
            <a:avLst/>
          </a:prstGeom>
        </p:spPr>
        <p:txBody>
          <a:bodyPr>
            <a:prstTxWarp prst="textPlain">
              <a:avLst/>
            </a:prstTxWarp>
            <a:spAutoFit/>
          </a:bodyPr>
          <a:lstStyle/>
          <a:p>
            <a:pPr lvl="0" algn="ctr"/>
            <a:r>
              <a:rPr lang="ru-RU" sz="2400" b="1" dirty="0"/>
              <a:t>Образуй от существительных однокоренные прилагательные и составь с ним словосочетание, подобрав подходящее по смыслу существительное</a:t>
            </a:r>
            <a:r>
              <a:rPr lang="ru-RU" sz="2400" b="1" i="1" dirty="0"/>
              <a:t>. </a:t>
            </a:r>
            <a:endParaRPr lang="ru-RU" sz="2400" b="1" i="1" dirty="0" smtClean="0"/>
          </a:p>
          <a:p>
            <a:pPr lvl="0"/>
            <a:endParaRPr lang="ru-RU" b="1" i="1" dirty="0"/>
          </a:p>
          <a:p>
            <a:pPr lvl="0"/>
            <a:r>
              <a:rPr lang="ru-RU" sz="3600" b="1" i="1" dirty="0" smtClean="0"/>
              <a:t>Образец</a:t>
            </a:r>
            <a:r>
              <a:rPr lang="ru-RU" sz="3600" b="1" i="1" dirty="0"/>
              <a:t>: </a:t>
            </a:r>
            <a:r>
              <a:rPr lang="ru-RU" sz="3600" i="1" dirty="0"/>
              <a:t>сила – сильный холод, …</a:t>
            </a:r>
            <a:endParaRPr lang="ru-RU" sz="3600" dirty="0"/>
          </a:p>
          <a:p>
            <a:r>
              <a:rPr lang="ru-RU" sz="3600" dirty="0"/>
              <a:t>Болото - </a:t>
            </a:r>
            <a:r>
              <a:rPr lang="ru-RU" sz="3600" dirty="0" smtClean="0"/>
              <a:t>, </a:t>
            </a:r>
            <a:r>
              <a:rPr lang="ru-RU" sz="3600" dirty="0"/>
              <a:t>счастье - </a:t>
            </a:r>
            <a:r>
              <a:rPr lang="ru-RU" sz="3600" dirty="0" smtClean="0"/>
              <a:t>_, </a:t>
            </a:r>
            <a:r>
              <a:rPr lang="ru-RU" sz="3600" dirty="0"/>
              <a:t>тополь - </a:t>
            </a:r>
            <a:r>
              <a:rPr lang="ru-RU" sz="3600" dirty="0" smtClean="0"/>
              <a:t>_, </a:t>
            </a:r>
            <a:r>
              <a:rPr lang="ru-RU" sz="3600" dirty="0"/>
              <a:t>мышь - .</a:t>
            </a:r>
          </a:p>
        </p:txBody>
      </p:sp>
    </p:spTree>
    <p:extLst>
      <p:ext uri="{BB962C8B-B14F-4D97-AF65-F5344CB8AC3E}">
        <p14:creationId xmlns:p14="http://schemas.microsoft.com/office/powerpoint/2010/main" val="13512702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67544" y="1052736"/>
            <a:ext cx="8208912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800" b="1" dirty="0"/>
              <a:t>Впиши пропущенные окончания. Определи падеж прилагательных</a:t>
            </a:r>
            <a:r>
              <a:rPr lang="ru-RU" sz="2800" b="1" dirty="0" smtClean="0"/>
              <a:t>.</a:t>
            </a:r>
          </a:p>
          <a:p>
            <a:pPr lvl="0"/>
            <a:endParaRPr lang="ru-RU" sz="2800" dirty="0"/>
          </a:p>
          <a:p>
            <a:r>
              <a:rPr lang="ru-RU" sz="3600" dirty="0"/>
              <a:t>Счастлив</a:t>
            </a:r>
            <a:r>
              <a:rPr lang="ru-RU" sz="3600" u="sng" dirty="0"/>
              <a:t>     </a:t>
            </a:r>
            <a:r>
              <a:rPr lang="ru-RU" sz="3600" dirty="0"/>
              <a:t> пути, под </a:t>
            </a:r>
            <a:r>
              <a:rPr lang="ru-RU" sz="3600" dirty="0" err="1"/>
              <a:t>снежн</a:t>
            </a:r>
            <a:r>
              <a:rPr lang="ru-RU" sz="3600" u="sng" dirty="0"/>
              <a:t> </a:t>
            </a:r>
            <a:r>
              <a:rPr lang="ru-RU" sz="3600" u="sng" dirty="0" smtClean="0"/>
              <a:t>___   </a:t>
            </a:r>
            <a:r>
              <a:rPr lang="ru-RU" sz="3600" dirty="0" smtClean="0"/>
              <a:t> </a:t>
            </a:r>
            <a:r>
              <a:rPr lang="ru-RU" sz="3600" dirty="0"/>
              <a:t>покровом, свеж</a:t>
            </a:r>
            <a:r>
              <a:rPr lang="ru-RU" sz="3600" u="sng" dirty="0"/>
              <a:t>    </a:t>
            </a:r>
            <a:r>
              <a:rPr lang="ru-RU" sz="3600" dirty="0"/>
              <a:t> овощи, свеж</a:t>
            </a:r>
            <a:r>
              <a:rPr lang="ru-RU" sz="3600" u="sng" dirty="0"/>
              <a:t>   </a:t>
            </a:r>
            <a:r>
              <a:rPr lang="ru-RU" sz="3600" dirty="0"/>
              <a:t> сено, к могуч</a:t>
            </a:r>
            <a:r>
              <a:rPr lang="ru-RU" sz="3600" u="sng" dirty="0"/>
              <a:t>    </a:t>
            </a:r>
            <a:r>
              <a:rPr lang="ru-RU" sz="3600" dirty="0"/>
              <a:t> дубу,  за колюч</a:t>
            </a:r>
            <a:r>
              <a:rPr lang="ru-RU" sz="3600" u="sng" dirty="0"/>
              <a:t>     </a:t>
            </a:r>
            <a:r>
              <a:rPr lang="ru-RU" sz="3600" dirty="0"/>
              <a:t>кустом, на </a:t>
            </a:r>
            <a:r>
              <a:rPr lang="ru-RU" sz="3600" dirty="0" err="1"/>
              <a:t>холодн</a:t>
            </a:r>
            <a:r>
              <a:rPr lang="ru-RU" sz="3600" u="sng" dirty="0"/>
              <a:t>     </a:t>
            </a:r>
            <a:r>
              <a:rPr lang="ru-RU" sz="3600" dirty="0"/>
              <a:t> землю, у </a:t>
            </a:r>
            <a:r>
              <a:rPr lang="ru-RU" sz="3600" dirty="0" err="1"/>
              <a:t>син</a:t>
            </a:r>
            <a:r>
              <a:rPr lang="ru-RU" sz="3600" u="sng" dirty="0"/>
              <a:t>      </a:t>
            </a:r>
            <a:r>
              <a:rPr lang="ru-RU" sz="3600" dirty="0"/>
              <a:t> моря, в </a:t>
            </a:r>
            <a:r>
              <a:rPr lang="ru-RU" sz="3600" dirty="0" err="1"/>
              <a:t>Чёрн</a:t>
            </a:r>
            <a:r>
              <a:rPr lang="ru-RU" sz="3600" u="sng" dirty="0"/>
              <a:t>   </a:t>
            </a:r>
            <a:r>
              <a:rPr lang="ru-RU" sz="3600" dirty="0"/>
              <a:t> море, с </a:t>
            </a:r>
            <a:r>
              <a:rPr lang="ru-RU" sz="3600" dirty="0" err="1"/>
              <a:t>ранн</a:t>
            </a:r>
            <a:r>
              <a:rPr lang="ru-RU" sz="3600" u="sng" dirty="0"/>
              <a:t>    </a:t>
            </a:r>
            <a:r>
              <a:rPr lang="ru-RU" sz="3600" dirty="0"/>
              <a:t> утра до </a:t>
            </a:r>
            <a:r>
              <a:rPr lang="ru-RU" sz="3600" dirty="0" err="1"/>
              <a:t>поздн</a:t>
            </a:r>
            <a:r>
              <a:rPr lang="ru-RU" sz="3600" u="sng" dirty="0"/>
              <a:t>    </a:t>
            </a:r>
            <a:r>
              <a:rPr lang="ru-RU" sz="3600" dirty="0"/>
              <a:t> вечера.</a:t>
            </a:r>
          </a:p>
        </p:txBody>
      </p:sp>
    </p:spTree>
    <p:extLst>
      <p:ext uri="{BB962C8B-B14F-4D97-AF65-F5344CB8AC3E}">
        <p14:creationId xmlns:p14="http://schemas.microsoft.com/office/powerpoint/2010/main" val="32677462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21348" y="620688"/>
            <a:ext cx="8280920" cy="55707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4400" b="1" dirty="0" smtClean="0"/>
              <a:t>КАРТОЧКА</a:t>
            </a:r>
          </a:p>
          <a:p>
            <a:pPr algn="ctr"/>
            <a:r>
              <a:rPr lang="ru-RU" sz="2800" b="1" dirty="0" smtClean="0"/>
              <a:t>Вставь </a:t>
            </a:r>
            <a:r>
              <a:rPr lang="ru-RU" sz="2800" b="1" dirty="0"/>
              <a:t>окончания имён прилагательных, укажи (где возможно) их род</a:t>
            </a:r>
            <a:r>
              <a:rPr lang="ru-RU" sz="2800" b="1" dirty="0" smtClean="0"/>
              <a:t>. Просклоняйте словосочетание по выбору.</a:t>
            </a:r>
          </a:p>
          <a:p>
            <a:endParaRPr lang="ru-RU" sz="2800" dirty="0"/>
          </a:p>
          <a:p>
            <a:r>
              <a:rPr lang="ru-RU" sz="4000" dirty="0"/>
              <a:t>Голуб.. небо, храбр.. мальчик, душист.. мыло, </a:t>
            </a:r>
            <a:r>
              <a:rPr lang="ru-RU" sz="4000" dirty="0" err="1"/>
              <a:t>вкусн</a:t>
            </a:r>
            <a:r>
              <a:rPr lang="ru-RU" sz="4000" dirty="0"/>
              <a:t>.. чай, </a:t>
            </a:r>
            <a:r>
              <a:rPr lang="ru-RU" sz="4000" dirty="0" err="1"/>
              <a:t>син</a:t>
            </a:r>
            <a:r>
              <a:rPr lang="ru-RU" sz="4000" dirty="0"/>
              <a:t>.. васильки, спел.. яблоко, </a:t>
            </a:r>
            <a:r>
              <a:rPr lang="ru-RU" sz="4000" dirty="0" err="1"/>
              <a:t>холодн</a:t>
            </a:r>
            <a:r>
              <a:rPr lang="ru-RU" sz="4000" dirty="0"/>
              <a:t>.. вода, </a:t>
            </a:r>
            <a:r>
              <a:rPr lang="ru-RU" sz="4000" dirty="0" err="1"/>
              <a:t>сложн</a:t>
            </a:r>
            <a:r>
              <a:rPr lang="ru-RU" sz="4000" dirty="0"/>
              <a:t>... задание, бел.. скатерть, </a:t>
            </a:r>
            <a:r>
              <a:rPr lang="ru-RU" sz="4000" dirty="0" err="1"/>
              <a:t>весёл</a:t>
            </a:r>
            <a:r>
              <a:rPr lang="ru-RU" sz="4000" dirty="0"/>
              <a:t>.. ребята.</a:t>
            </a:r>
          </a:p>
        </p:txBody>
      </p:sp>
    </p:spTree>
    <p:extLst>
      <p:ext uri="{BB962C8B-B14F-4D97-AF65-F5344CB8AC3E}">
        <p14:creationId xmlns:p14="http://schemas.microsoft.com/office/powerpoint/2010/main" val="26868995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755576" y="1556792"/>
            <a:ext cx="7800789" cy="298543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6000" b="1" dirty="0" smtClean="0"/>
              <a:t>ДОМАШНЕЕ  ЗАДАНИЕ</a:t>
            </a:r>
          </a:p>
          <a:p>
            <a:pPr algn="ctr"/>
            <a:endParaRPr lang="ru-RU" sz="4000" dirty="0"/>
          </a:p>
          <a:p>
            <a:pPr algn="ctr"/>
            <a:endParaRPr lang="ru-RU" sz="4000" dirty="0" smtClean="0"/>
          </a:p>
          <a:p>
            <a:pPr algn="ctr"/>
            <a:r>
              <a:rPr lang="ru-RU" sz="4800" b="1" dirty="0" smtClean="0"/>
              <a:t>стр.11</a:t>
            </a:r>
            <a:r>
              <a:rPr lang="ru-RU" sz="4800" b="1" dirty="0"/>
              <a:t>, упр.18</a:t>
            </a:r>
          </a:p>
        </p:txBody>
      </p:sp>
    </p:spTree>
    <p:extLst>
      <p:ext uri="{BB962C8B-B14F-4D97-AF65-F5344CB8AC3E}">
        <p14:creationId xmlns:p14="http://schemas.microsoft.com/office/powerpoint/2010/main" val="336586904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Бумажная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128</TotalTime>
  <Words>162</Words>
  <Application>Microsoft Office PowerPoint</Application>
  <PresentationFormat>Экран (4:3)</PresentationFormat>
  <Paragraphs>18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Правописание имён прилагательных женского рода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Nataly</dc:creator>
  <cp:lastModifiedBy>Nataly</cp:lastModifiedBy>
  <cp:revision>5</cp:revision>
  <dcterms:created xsi:type="dcterms:W3CDTF">2022-12-15T13:09:00Z</dcterms:created>
  <dcterms:modified xsi:type="dcterms:W3CDTF">2022-12-15T15:17:53Z</dcterms:modified>
</cp:coreProperties>
</file>

<file path=docProps/thumbnail.jpeg>
</file>