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0" r:id="rId5"/>
    <p:sldId id="261" r:id="rId6"/>
    <p:sldId id="264" r:id="rId7"/>
    <p:sldId id="265" r:id="rId8"/>
    <p:sldId id="266" r:id="rId9"/>
    <p:sldId id="267" r:id="rId10"/>
    <p:sldId id="262" r:id="rId11"/>
    <p:sldId id="263" r:id="rId12"/>
    <p:sldId id="259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9" r:id="rId23"/>
    <p:sldId id="280" r:id="rId24"/>
    <p:sldId id="281" r:id="rId25"/>
    <p:sldId id="282" r:id="rId26"/>
    <p:sldId id="27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дина\Pictures\ПДД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42984"/>
            <a:ext cx="8262995" cy="55007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8229600" cy="1143000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b="1" dirty="0" smtClean="0">
                <a:ln w="50800"/>
                <a:solidFill>
                  <a:srgbClr val="FF0000"/>
                </a:solidFill>
                <a:latin typeface="Bookman Old Style" pitchFamily="18" charset="0"/>
              </a:rPr>
              <a:t>В гостях у светофора!</a:t>
            </a:r>
            <a:endParaRPr lang="ru-RU" b="1" dirty="0">
              <a:ln w="50800"/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5" name="Picture 15" descr="e25e94f33e2a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28660" y="-285776"/>
            <a:ext cx="309297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2971800" y="152400"/>
            <a:ext cx="3939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6600CC"/>
                </a:solidFill>
              </a:rPr>
              <a:t>Загадки </a:t>
            </a:r>
            <a:r>
              <a:rPr lang="ru-RU" sz="3600" dirty="0" smtClean="0">
                <a:solidFill>
                  <a:srgbClr val="6600CC"/>
                </a:solidFill>
              </a:rPr>
              <a:t>Светофора</a:t>
            </a:r>
            <a:endParaRPr lang="ru-RU" sz="3600" dirty="0">
              <a:solidFill>
                <a:srgbClr val="6600CC"/>
              </a:solidFill>
            </a:endParaRPr>
          </a:p>
        </p:txBody>
      </p:sp>
      <p:pic>
        <p:nvPicPr>
          <p:cNvPr id="14339" name="Picture 5" descr="e25e94f33e2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96113" y="0"/>
            <a:ext cx="21478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16"/>
          <p:cNvSpPr>
            <a:spLocks noChangeArrowheads="1"/>
          </p:cNvSpPr>
          <p:nvPr/>
        </p:nvSpPr>
        <p:spPr bwMode="auto">
          <a:xfrm>
            <a:off x="3505200" y="990600"/>
            <a:ext cx="352423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за чудо – синий дом!</a:t>
            </a:r>
          </a:p>
          <a:p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Ребятишек много в нем!</a:t>
            </a:r>
          </a:p>
          <a:p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Носит обувь из резины</a:t>
            </a:r>
          </a:p>
          <a:p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питается бензином!</a:t>
            </a:r>
          </a:p>
        </p:txBody>
      </p:sp>
      <p:sp>
        <p:nvSpPr>
          <p:cNvPr id="14341" name="Rectangle 17"/>
          <p:cNvSpPr>
            <a:spLocks noChangeArrowheads="1"/>
          </p:cNvSpPr>
          <p:nvPr/>
        </p:nvSpPr>
        <p:spPr bwMode="auto">
          <a:xfrm>
            <a:off x="5029200" y="2819400"/>
            <a:ext cx="321184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400" b="1" dirty="0">
                <a:ln/>
                <a:solidFill>
                  <a:schemeClr val="accent3"/>
                </a:solidFill>
              </a:rPr>
              <a:t>Удивительный вагон!</a:t>
            </a:r>
          </a:p>
          <a:p>
            <a:r>
              <a:rPr lang="ru-RU" sz="2400" b="1" dirty="0">
                <a:ln/>
                <a:solidFill>
                  <a:schemeClr val="accent3"/>
                </a:solidFill>
              </a:rPr>
              <a:t>Посудите сами:</a:t>
            </a:r>
          </a:p>
          <a:p>
            <a:r>
              <a:rPr lang="ru-RU" sz="2400" b="1" dirty="0">
                <a:ln/>
                <a:solidFill>
                  <a:schemeClr val="accent3"/>
                </a:solidFill>
              </a:rPr>
              <a:t>Рельсы в воздухе, а он</a:t>
            </a:r>
          </a:p>
          <a:p>
            <a:r>
              <a:rPr lang="ru-RU" sz="2400" b="1" dirty="0">
                <a:ln/>
                <a:solidFill>
                  <a:schemeClr val="accent3"/>
                </a:solidFill>
              </a:rPr>
              <a:t>Держит их руками.</a:t>
            </a:r>
          </a:p>
        </p:txBody>
      </p:sp>
      <p:sp>
        <p:nvSpPr>
          <p:cNvPr id="14342" name="Rectangle 18"/>
          <p:cNvSpPr>
            <a:spLocks noChangeArrowheads="1"/>
          </p:cNvSpPr>
          <p:nvPr/>
        </p:nvSpPr>
        <p:spPr bwMode="auto">
          <a:xfrm>
            <a:off x="428596" y="2428868"/>
            <a:ext cx="371717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Как зовутся те дорожки, </a:t>
            </a:r>
          </a:p>
          <a:p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По которым ходят ножки?</a:t>
            </a:r>
          </a:p>
          <a:p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Различать учись их точно,</a:t>
            </a:r>
          </a:p>
          <a:p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Не лети как на пожар.</a:t>
            </a:r>
          </a:p>
          <a:p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Пешеходные дорожки-</a:t>
            </a:r>
          </a:p>
          <a:p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Это только ….?</a:t>
            </a:r>
          </a:p>
        </p:txBody>
      </p:sp>
      <p:pic>
        <p:nvPicPr>
          <p:cNvPr id="14343" name="Picture 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762000"/>
            <a:ext cx="2730500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4357694"/>
            <a:ext cx="3352800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://st.depositphotos.com/1526816/2026/v/450/depositphotos_20264125-A-girl-jogging-in-the-stree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4429132"/>
            <a:ext cx="2428892" cy="20989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ChangeArrowheads="1"/>
          </p:cNvSpPr>
          <p:nvPr/>
        </p:nvSpPr>
        <p:spPr bwMode="auto">
          <a:xfrm>
            <a:off x="4419600" y="152400"/>
            <a:ext cx="328237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него два колеса</a:t>
            </a: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седло на раме,</a:t>
            </a: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Две педали есть внизу,</a:t>
            </a: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Крутят их ногами.</a:t>
            </a:r>
          </a:p>
        </p:txBody>
      </p:sp>
      <p:sp>
        <p:nvSpPr>
          <p:cNvPr id="15363" name="Rectangle 8"/>
          <p:cNvSpPr>
            <a:spLocks noChangeArrowheads="1"/>
          </p:cNvSpPr>
          <p:nvPr/>
        </p:nvSpPr>
        <p:spPr bwMode="auto">
          <a:xfrm>
            <a:off x="214282" y="2357430"/>
            <a:ext cx="394176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dirty="0"/>
              <a:t>Братцы в гости снарядились,</a:t>
            </a:r>
          </a:p>
          <a:p>
            <a:r>
              <a:rPr lang="ru-RU" sz="2400" dirty="0"/>
              <a:t>Друг за друга уцепились.</a:t>
            </a:r>
          </a:p>
          <a:p>
            <a:r>
              <a:rPr lang="ru-RU" sz="2400" dirty="0"/>
              <a:t>И помчались, в путь далек</a:t>
            </a:r>
          </a:p>
          <a:p>
            <a:r>
              <a:rPr lang="ru-RU" sz="2400" dirty="0"/>
              <a:t>Лишь оставили дымок.</a:t>
            </a:r>
          </a:p>
        </p:txBody>
      </p:sp>
      <p:pic>
        <p:nvPicPr>
          <p:cNvPr id="15364" name="Picture 11" descr="ar127681778263773"/>
          <p:cNvPicPr>
            <a:picLocks noChangeAspect="1" noChangeArrowheads="1"/>
          </p:cNvPicPr>
          <p:nvPr/>
        </p:nvPicPr>
        <p:blipFill>
          <a:blip r:embed="rId2"/>
          <a:srcRect t="35709"/>
          <a:stretch>
            <a:fillRect/>
          </a:stretch>
        </p:blipFill>
        <p:spPr bwMode="auto">
          <a:xfrm>
            <a:off x="228600" y="4343400"/>
            <a:ext cx="3657600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3" descr="bicycle_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0"/>
            <a:ext cx="2914640" cy="2023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572132" y="2357430"/>
            <a:ext cx="3071834" cy="1643074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/>
            <a:r>
              <a:rPr lang="ru-RU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/>
            </a:r>
            <a:br>
              <a:rPr lang="ru-RU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Четыре колеса,</a:t>
            </a:r>
            <a:br>
              <a:rPr lang="ru-RU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Резиновые шины,</a:t>
            </a:r>
            <a:br>
              <a:rPr lang="ru-RU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Мотор и тормоза…</a:t>
            </a:r>
            <a:br>
              <a:rPr lang="ru-RU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Как это называется?</a:t>
            </a:r>
            <a:br>
              <a:rPr lang="ru-RU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/>
            </a:r>
            <a:br>
              <a:rPr lang="ru-RU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endParaRPr lang="ru-RU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3074" name="Picture 2" descr="http://vinny.shop.by/images/mashink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4143380"/>
            <a:ext cx="3309918" cy="19032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68604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://i2.piti-fiti.ru/1/1559/15581980/afacdb/krona-mozaika-derevyannaya-quot-neznajka-i-svetofor-quot.jpg"/>
          <p:cNvPicPr>
            <a:picLocks noChangeAspect="1" noChangeArrowheads="1"/>
          </p:cNvPicPr>
          <p:nvPr/>
        </p:nvPicPr>
        <p:blipFill>
          <a:blip r:embed="rId2"/>
          <a:srcRect l="14717" r="15094" b="-755"/>
          <a:stretch>
            <a:fillRect/>
          </a:stretch>
        </p:blipFill>
        <p:spPr bwMode="auto">
          <a:xfrm>
            <a:off x="2285984" y="142852"/>
            <a:ext cx="4429156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«Пешеход или водитель»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endParaRPr lang="ru-RU" dirty="0" smtClean="0">
              <a:latin typeface="Bookman Old Style" pitchFamily="18" charset="0"/>
            </a:endParaRPr>
          </a:p>
          <a:p>
            <a:pPr algn="ctr"/>
            <a:r>
              <a:rPr lang="ru-RU" sz="4400" dirty="0" smtClean="0">
                <a:latin typeface="Bookman Old Style" pitchFamily="18" charset="0"/>
              </a:rPr>
              <a:t>ВОДИТЕЛЬ</a:t>
            </a:r>
          </a:p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500034" y="2143116"/>
            <a:ext cx="4040188" cy="395128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ookman Old Style" pitchFamily="18" charset="0"/>
              </a:rPr>
              <a:t>ПЕШЕХОД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img10.proshkolu.ru/content/media/pic/std/4000000/3486000/3485352-ea8612200d13000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714620"/>
            <a:ext cx="3352800" cy="3429001"/>
          </a:xfrm>
          <a:prstGeom prst="rect">
            <a:avLst/>
          </a:prstGeom>
          <a:noFill/>
        </p:spPr>
      </p:pic>
      <p:pic>
        <p:nvPicPr>
          <p:cNvPr id="25604" name="Picture 4" descr="http://www.dobina.ru/pictures/cheburashka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714620"/>
            <a:ext cx="3472207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928670"/>
            <a:ext cx="4040188" cy="639762"/>
          </a:xfrm>
        </p:spPr>
        <p:txBody>
          <a:bodyPr/>
          <a:lstStyle/>
          <a:p>
            <a:r>
              <a:rPr lang="ru-RU" dirty="0" smtClean="0"/>
              <a:t>ВЕЛОСИПЕДИСТ И ПЕШЕХОД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4876" y="928670"/>
            <a:ext cx="4041775" cy="639762"/>
          </a:xfrm>
        </p:spPr>
        <p:txBody>
          <a:bodyPr/>
          <a:lstStyle/>
          <a:p>
            <a:pPr algn="ctr"/>
            <a:r>
              <a:rPr lang="ru-RU" dirty="0" smtClean="0"/>
              <a:t>ПЕШЕХОД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http://www.greenmama.ru/dn_images/01/59/36/15/1231243169zamet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3116"/>
            <a:ext cx="4086225" cy="3362326"/>
          </a:xfrm>
          <a:prstGeom prst="rect">
            <a:avLst/>
          </a:prstGeom>
          <a:noFill/>
        </p:spPr>
      </p:pic>
      <p:pic>
        <p:nvPicPr>
          <p:cNvPr id="27652" name="Picture 4" descr="http://dou-shkola.ru/local/cache-vignettes/L240xH171/arton3198-b3ed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357430"/>
            <a:ext cx="3589429" cy="2557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785794"/>
            <a:ext cx="4040188" cy="639762"/>
          </a:xfrm>
        </p:spPr>
        <p:txBody>
          <a:bodyPr/>
          <a:lstStyle/>
          <a:p>
            <a:pPr algn="ctr"/>
            <a:r>
              <a:rPr lang="ru-RU" dirty="0" smtClean="0"/>
              <a:t>ПЕШЕХОД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785794"/>
            <a:ext cx="4041775" cy="639762"/>
          </a:xfrm>
        </p:spPr>
        <p:txBody>
          <a:bodyPr/>
          <a:lstStyle/>
          <a:p>
            <a:pPr algn="ctr"/>
            <a:r>
              <a:rPr lang="ru-RU" dirty="0" smtClean="0"/>
              <a:t>ВОДИТЕЛЬ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://pandaland.kz/uploads/FILES/13f/13ff41b3f2d85ef536da7bf39d0a7e6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00240"/>
            <a:ext cx="3286148" cy="3818412"/>
          </a:xfrm>
          <a:prstGeom prst="rect">
            <a:avLst/>
          </a:prstGeom>
          <a:noFill/>
        </p:spPr>
      </p:pic>
      <p:pic>
        <p:nvPicPr>
          <p:cNvPr id="28676" name="Picture 4" descr="http://1.bp.blogspot.com/-z4TeDyrcqO8/VVrLJmMBEaI/AAAAAAAAKRY/svHzBN14XLc/s1600/8cb7b8f23024fac68beaf6a6f3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643050"/>
            <a:ext cx="3832318" cy="44148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Bookman Old Style" pitchFamily="18" charset="0"/>
              </a:rPr>
              <a:t>ВИКТОРИНА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http://ou9.omsk.obr55.ru/files/2015/03/pdd222-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543037"/>
            <a:ext cx="5857916" cy="46863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836613"/>
            <a:ext cx="2347912" cy="3240087"/>
          </a:xfrm>
          <a:prstGeom prst="rect">
            <a:avLst/>
          </a:prstGeom>
          <a:noFill/>
        </p:spPr>
      </p:pic>
      <p:pic>
        <p:nvPicPr>
          <p:cNvPr id="53253" name="Picture 5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836613"/>
            <a:ext cx="2274888" cy="3313112"/>
          </a:xfrm>
          <a:prstGeom prst="rect">
            <a:avLst/>
          </a:prstGeom>
          <a:noFill/>
        </p:spPr>
      </p:pic>
      <p:pic>
        <p:nvPicPr>
          <p:cNvPr id="53254" name="Picture 6" descr="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908050"/>
            <a:ext cx="2347912" cy="3097213"/>
          </a:xfrm>
          <a:prstGeom prst="rect">
            <a:avLst/>
          </a:prstGeom>
          <a:noFill/>
        </p:spPr>
      </p:pic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1403350" y="4292600"/>
            <a:ext cx="8620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/>
              <a:t>1</a:t>
            </a: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4211638" y="4292600"/>
            <a:ext cx="8620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 dirty="0"/>
              <a:t>2</a:t>
            </a: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7019925" y="4292600"/>
            <a:ext cx="8620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/>
              <a:t>3</a:t>
            </a:r>
          </a:p>
        </p:txBody>
      </p:sp>
      <p:sp>
        <p:nvSpPr>
          <p:cNvPr id="8" name="Овал 7"/>
          <p:cNvSpPr/>
          <p:nvPr/>
        </p:nvSpPr>
        <p:spPr>
          <a:xfrm>
            <a:off x="3857620" y="4357694"/>
            <a:ext cx="1571636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643702" y="4286256"/>
            <a:ext cx="1571636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1403350" y="4292600"/>
            <a:ext cx="8620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/>
              <a:t>1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4211638" y="4292600"/>
            <a:ext cx="8620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/>
              <a:t>2</a:t>
            </a: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7019925" y="4292600"/>
            <a:ext cx="8620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/>
              <a:t>3</a:t>
            </a:r>
          </a:p>
        </p:txBody>
      </p:sp>
      <p:pic>
        <p:nvPicPr>
          <p:cNvPr id="59400" name="Picture 8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995364"/>
            <a:ext cx="2855912" cy="2719388"/>
          </a:xfrm>
          <a:prstGeom prst="rect">
            <a:avLst/>
          </a:prstGeom>
          <a:noFill/>
        </p:spPr>
      </p:pic>
      <p:pic>
        <p:nvPicPr>
          <p:cNvPr id="59401" name="Picture 9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908050"/>
            <a:ext cx="2808288" cy="2806700"/>
          </a:xfrm>
          <a:prstGeom prst="rect">
            <a:avLst/>
          </a:prstGeom>
          <a:noFill/>
        </p:spPr>
      </p:pic>
      <p:pic>
        <p:nvPicPr>
          <p:cNvPr id="59402" name="Picture 10" descr="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836613"/>
            <a:ext cx="2820988" cy="2879725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1071538" y="4357694"/>
            <a:ext cx="1571636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572264" y="4357694"/>
            <a:ext cx="1571636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Мадина\Pictures\201e1e1077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429684" cy="59513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2268538" y="4292600"/>
            <a:ext cx="8620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/>
              <a:t>1</a:t>
            </a: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6156325" y="4221163"/>
            <a:ext cx="8620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9600" b="1"/>
              <a:t>2</a:t>
            </a:r>
          </a:p>
        </p:txBody>
      </p:sp>
      <p:pic>
        <p:nvPicPr>
          <p:cNvPr id="61448" name="Picture 8" descr="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836613"/>
            <a:ext cx="3000375" cy="3097212"/>
          </a:xfrm>
          <a:prstGeom prst="rect">
            <a:avLst/>
          </a:prstGeom>
          <a:noFill/>
        </p:spPr>
      </p:pic>
      <p:pic>
        <p:nvPicPr>
          <p:cNvPr id="61449" name="Picture 9" descr="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5413" y="981075"/>
            <a:ext cx="2703512" cy="2735263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1928794" y="4286256"/>
            <a:ext cx="1571636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1403350" y="4292600"/>
            <a:ext cx="8620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/>
              <a:t>1</a:t>
            </a: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4211638" y="4292600"/>
            <a:ext cx="8620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/>
              <a:t>2</a:t>
            </a: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7019925" y="4292600"/>
            <a:ext cx="8620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/>
              <a:t>3</a:t>
            </a:r>
          </a:p>
        </p:txBody>
      </p:sp>
      <p:sp>
        <p:nvSpPr>
          <p:cNvPr id="63496" name="WordArt 8"/>
          <p:cNvSpPr>
            <a:spLocks noChangeArrowheads="1" noChangeShapeType="1" noTextEdit="1"/>
          </p:cNvSpPr>
          <p:nvPr/>
        </p:nvSpPr>
        <p:spPr bwMode="auto">
          <a:xfrm>
            <a:off x="539750" y="620713"/>
            <a:ext cx="1871663" cy="187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sp>
        <p:nvSpPr>
          <p:cNvPr id="63497" name="WordArt 9"/>
          <p:cNvSpPr>
            <a:spLocks noChangeArrowheads="1" noChangeShapeType="1" noTextEdit="1"/>
          </p:cNvSpPr>
          <p:nvPr/>
        </p:nvSpPr>
        <p:spPr bwMode="auto">
          <a:xfrm>
            <a:off x="755650" y="2924175"/>
            <a:ext cx="1655763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лет</a:t>
            </a:r>
          </a:p>
        </p:txBody>
      </p:sp>
      <p:sp>
        <p:nvSpPr>
          <p:cNvPr id="63498" name="WordArt 10"/>
          <p:cNvSpPr>
            <a:spLocks noChangeArrowheads="1" noChangeShapeType="1" noTextEdit="1"/>
          </p:cNvSpPr>
          <p:nvPr/>
        </p:nvSpPr>
        <p:spPr bwMode="auto">
          <a:xfrm>
            <a:off x="3492500" y="692150"/>
            <a:ext cx="1800225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12</a:t>
            </a:r>
          </a:p>
        </p:txBody>
      </p:sp>
      <p:sp>
        <p:nvSpPr>
          <p:cNvPr id="63499" name="WordArt 11"/>
          <p:cNvSpPr>
            <a:spLocks noChangeArrowheads="1" noChangeShapeType="1" noTextEdit="1"/>
          </p:cNvSpPr>
          <p:nvPr/>
        </p:nvSpPr>
        <p:spPr bwMode="auto">
          <a:xfrm>
            <a:off x="3635375" y="2997200"/>
            <a:ext cx="187325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лет</a:t>
            </a:r>
          </a:p>
        </p:txBody>
      </p:sp>
      <p:sp>
        <p:nvSpPr>
          <p:cNvPr id="63503" name="WordArt 15"/>
          <p:cNvSpPr>
            <a:spLocks noChangeArrowheads="1" noChangeShapeType="1" noTextEdit="1"/>
          </p:cNvSpPr>
          <p:nvPr/>
        </p:nvSpPr>
        <p:spPr bwMode="auto">
          <a:xfrm>
            <a:off x="6516688" y="765175"/>
            <a:ext cx="1871662" cy="172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14</a:t>
            </a:r>
          </a:p>
        </p:txBody>
      </p:sp>
      <p:sp>
        <p:nvSpPr>
          <p:cNvPr id="63504" name="WordArt 16"/>
          <p:cNvSpPr>
            <a:spLocks noChangeArrowheads="1" noChangeShapeType="1" noTextEdit="1"/>
          </p:cNvSpPr>
          <p:nvPr/>
        </p:nvSpPr>
        <p:spPr bwMode="auto">
          <a:xfrm>
            <a:off x="6877050" y="3068638"/>
            <a:ext cx="165576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лет</a:t>
            </a:r>
          </a:p>
        </p:txBody>
      </p:sp>
      <p:sp>
        <p:nvSpPr>
          <p:cNvPr id="11" name="Овал 10"/>
          <p:cNvSpPr/>
          <p:nvPr/>
        </p:nvSpPr>
        <p:spPr>
          <a:xfrm>
            <a:off x="3786182" y="4214818"/>
            <a:ext cx="1571636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071538" y="4286256"/>
            <a:ext cx="1571636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1692275" y="4365625"/>
            <a:ext cx="8620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/>
              <a:t>1</a:t>
            </a: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6443663" y="4292600"/>
            <a:ext cx="8620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/>
              <a:t>2</a:t>
            </a:r>
          </a:p>
        </p:txBody>
      </p:sp>
      <p:pic>
        <p:nvPicPr>
          <p:cNvPr id="66568" name="Picture 8" descr="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0350"/>
            <a:ext cx="8640763" cy="3775075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6143636" y="4357694"/>
            <a:ext cx="1571636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1692275" y="4365625"/>
            <a:ext cx="8620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/>
              <a:t>1</a:t>
            </a: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6443663" y="4292600"/>
            <a:ext cx="8620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/>
              <a:t>2</a:t>
            </a:r>
          </a:p>
        </p:txBody>
      </p:sp>
      <p:pic>
        <p:nvPicPr>
          <p:cNvPr id="67592" name="Picture 8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476250"/>
            <a:ext cx="4103687" cy="3600450"/>
          </a:xfrm>
          <a:prstGeom prst="rect">
            <a:avLst/>
          </a:prstGeom>
          <a:noFill/>
        </p:spPr>
      </p:pic>
      <p:pic>
        <p:nvPicPr>
          <p:cNvPr id="67593" name="Picture 9" descr="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4813"/>
            <a:ext cx="4427538" cy="3654425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1357290" y="4357694"/>
            <a:ext cx="1571636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1692275" y="4365625"/>
            <a:ext cx="8620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9600" b="1"/>
              <a:t>1</a:t>
            </a: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6443663" y="4437063"/>
            <a:ext cx="8620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9600" b="1"/>
              <a:t>2</a:t>
            </a:r>
          </a:p>
        </p:txBody>
      </p:sp>
      <p:pic>
        <p:nvPicPr>
          <p:cNvPr id="69638" name="Picture 6" descr="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0"/>
            <a:ext cx="7488238" cy="4724400"/>
          </a:xfrm>
          <a:prstGeom prst="rect">
            <a:avLst/>
          </a:prstGeom>
          <a:noFill/>
        </p:spPr>
      </p:pic>
      <p:sp>
        <p:nvSpPr>
          <p:cNvPr id="69639" name="WordArt 7"/>
          <p:cNvSpPr>
            <a:spLocks noChangeArrowheads="1" noChangeShapeType="1" noTextEdit="1"/>
          </p:cNvSpPr>
          <p:nvPr/>
        </p:nvSpPr>
        <p:spPr bwMode="auto">
          <a:xfrm>
            <a:off x="468313" y="5876925"/>
            <a:ext cx="359886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rgbClr val="FF66CC"/>
                </a:solidFill>
                <a:latin typeface="Arial"/>
                <a:cs typeface="Arial"/>
              </a:rPr>
              <a:t>бабушка</a:t>
            </a:r>
          </a:p>
        </p:txBody>
      </p:sp>
      <p:sp>
        <p:nvSpPr>
          <p:cNvPr id="69640" name="WordArt 8"/>
          <p:cNvSpPr>
            <a:spLocks noChangeArrowheads="1" noChangeShapeType="1" noTextEdit="1"/>
          </p:cNvSpPr>
          <p:nvPr/>
        </p:nvSpPr>
        <p:spPr bwMode="auto">
          <a:xfrm>
            <a:off x="5940425" y="6092825"/>
            <a:ext cx="24479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rgbClr val="FF66CC"/>
                </a:solidFill>
                <a:latin typeface="Arial"/>
                <a:cs typeface="Arial"/>
              </a:rPr>
              <a:t>внук</a:t>
            </a:r>
          </a:p>
        </p:txBody>
      </p:sp>
      <p:sp>
        <p:nvSpPr>
          <p:cNvPr id="7" name="Овал 6"/>
          <p:cNvSpPr/>
          <p:nvPr/>
        </p:nvSpPr>
        <p:spPr>
          <a:xfrm>
            <a:off x="1428728" y="4286256"/>
            <a:ext cx="1571636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1547813" y="5302250"/>
            <a:ext cx="8620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9600" b="1"/>
              <a:t>1</a:t>
            </a: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6443663" y="5302250"/>
            <a:ext cx="86201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9600" b="1"/>
              <a:t>2</a:t>
            </a:r>
          </a:p>
        </p:txBody>
      </p:sp>
      <p:pic>
        <p:nvPicPr>
          <p:cNvPr id="70663" name="Picture 7" descr="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0"/>
            <a:ext cx="7127875" cy="4221163"/>
          </a:xfrm>
          <a:prstGeom prst="rect">
            <a:avLst/>
          </a:prstGeom>
          <a:noFill/>
        </p:spPr>
      </p:pic>
      <p:sp>
        <p:nvSpPr>
          <p:cNvPr id="70664" name="WordArt 8"/>
          <p:cNvSpPr>
            <a:spLocks noChangeArrowheads="1" noChangeShapeType="1" noTextEdit="1"/>
          </p:cNvSpPr>
          <p:nvPr/>
        </p:nvSpPr>
        <p:spPr bwMode="auto">
          <a:xfrm>
            <a:off x="179388" y="4437063"/>
            <a:ext cx="3960812" cy="11525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CC"/>
                </a:solidFill>
                <a:latin typeface="Impact"/>
              </a:rPr>
              <a:t>налево,направо</a:t>
            </a:r>
          </a:p>
        </p:txBody>
      </p:sp>
      <p:sp>
        <p:nvSpPr>
          <p:cNvPr id="70665" name="WordArt 9"/>
          <p:cNvSpPr>
            <a:spLocks noChangeArrowheads="1" noChangeShapeType="1" noTextEdit="1"/>
          </p:cNvSpPr>
          <p:nvPr/>
        </p:nvSpPr>
        <p:spPr bwMode="auto">
          <a:xfrm>
            <a:off x="4787900" y="4508500"/>
            <a:ext cx="4248150" cy="10810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00FF"/>
                </a:solidFill>
                <a:latin typeface="Impact"/>
              </a:rPr>
              <a:t>направо,налево</a:t>
            </a:r>
          </a:p>
        </p:txBody>
      </p:sp>
      <p:sp>
        <p:nvSpPr>
          <p:cNvPr id="7" name="Овал 6"/>
          <p:cNvSpPr/>
          <p:nvPr/>
        </p:nvSpPr>
        <p:spPr>
          <a:xfrm>
            <a:off x="6143636" y="5286364"/>
            <a:ext cx="1571636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man Old Style" pitchFamily="18" charset="0"/>
              </a:rPr>
              <a:t>Спасибо 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man Old Style" pitchFamily="18" charset="0"/>
              </a:rPr>
              <a:t>за внимание!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пдд\vnimanie_deti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57298"/>
            <a:ext cx="3714776" cy="4599246"/>
          </a:xfrm>
          <a:prstGeom prst="rect">
            <a:avLst/>
          </a:prstGeom>
          <a:noFill/>
        </p:spPr>
      </p:pic>
      <p:sp>
        <p:nvSpPr>
          <p:cNvPr id="8" name="WordArt 4"/>
          <p:cNvSpPr>
            <a:spLocks noGrp="1" noChangeArrowheads="1" noChangeShapeType="1" noTextEdit="1"/>
          </p:cNvSpPr>
          <p:nvPr>
            <p:ph sz="quarter" idx="4"/>
          </p:nvPr>
        </p:nvSpPr>
        <p:spPr bwMode="auto">
          <a:xfrm>
            <a:off x="4643438" y="1785926"/>
            <a:ext cx="4041775" cy="3951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None/>
            </a:pPr>
            <a:r>
              <a:rPr lang="ru-RU" sz="3600" b="1" kern="1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РЕБЯТА!</a:t>
            </a:r>
          </a:p>
          <a:p>
            <a:pPr algn="ctr">
              <a:buNone/>
            </a:pPr>
            <a:r>
              <a:rPr lang="ru-RU" sz="3600" b="1" kern="1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БУДЬТЕ ОСТОРОЖНЫ</a:t>
            </a:r>
          </a:p>
          <a:p>
            <a:pPr algn="ctr">
              <a:buNone/>
            </a:pPr>
            <a:r>
              <a:rPr lang="ru-RU" sz="3600" b="1" kern="1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И ОЧЕНЬ</a:t>
            </a:r>
          </a:p>
          <a:p>
            <a:pPr algn="ctr">
              <a:buNone/>
            </a:pPr>
            <a:r>
              <a:rPr lang="ru-RU" sz="3600" b="1" kern="1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ВНИМАТЕЛЬНЫ!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9" descr="62e70841c11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669683" cy="6105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://gim8.rybadm.ru/o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714356"/>
            <a:ext cx="5795519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pk-galaktika.ru/image/cache/data-roadsign-3-3-10-700x7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571480"/>
            <a:ext cx="5643602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://smk-tk.ru/upload/iblock/830/830831c82ed88ff64583420dcc9467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571480"/>
            <a:ext cx="5619760" cy="5619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gov.cap.ru/UserFiles/news/201604/22/Original/pesh_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28604"/>
            <a:ext cx="5715000" cy="5705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smk-tk.ru/upload/iblock/788/7887ef5196c1438c627640a26bb50b2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14290"/>
            <a:ext cx="4214842" cy="62500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http://xn--80aaakllhrjcjh3b1l.xn--p1ai/wp-content/uploads/2014/01/%D0%96%D0%B5%D0%BB%D0%B5%D0%B7%D0%BD%D0%BE%D0%B4%D0%BE%D1%80%D0%BE%D0%B6%D1%8B%D0%B9-%D0%BF%D0%B5%D1%80%D0%B5%D0%B5%D0%B7%D0%B4-%D1%81%D0%BE-%D1%88%D0%BB%D0%B0%D0%B3%D0%B1%D0%B0%D1%83%D0%BC%D0%BE%D0%BC.jpg"/>
          <p:cNvPicPr>
            <a:picLocks noChangeAspect="1" noChangeArrowheads="1"/>
          </p:cNvPicPr>
          <p:nvPr/>
        </p:nvPicPr>
        <p:blipFill>
          <a:blip r:embed="rId2"/>
          <a:srcRect l="16667" t="4164" r="15741" b="2832"/>
          <a:stretch>
            <a:fillRect/>
          </a:stretch>
        </p:blipFill>
        <p:spPr bwMode="auto">
          <a:xfrm>
            <a:off x="2000232" y="857232"/>
            <a:ext cx="5214974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</TotalTime>
  <Words>163</Words>
  <PresentationFormat>Экран (4:3)</PresentationFormat>
  <Paragraphs>68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В гостях у светофора!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 Четыре колеса, Резиновые шины, Мотор и тормоза… Как это называется?  </vt:lpstr>
      <vt:lpstr>Слайд 12</vt:lpstr>
      <vt:lpstr>Слайд 13</vt:lpstr>
      <vt:lpstr>Игра «Пешеход или водитель»</vt:lpstr>
      <vt:lpstr>Слайд 15</vt:lpstr>
      <vt:lpstr>Слайд 16</vt:lpstr>
      <vt:lpstr>ВИКТОРИНА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Мадина</dc:creator>
  <cp:lastModifiedBy>Мадина</cp:lastModifiedBy>
  <cp:revision>14</cp:revision>
  <dcterms:created xsi:type="dcterms:W3CDTF">2016-05-08T18:36:00Z</dcterms:created>
  <dcterms:modified xsi:type="dcterms:W3CDTF">2016-05-09T15:21:14Z</dcterms:modified>
</cp:coreProperties>
</file>