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 bwMode="auto">
          <a:xfrm>
            <a:off x="228600" y="228600"/>
            <a:ext cx="8695944" cy="6035039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 fill="norm" stroke="1" extrusionOk="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 fill="norm" stroke="1" extrusionOk="0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 fill="norm" stroke="1" extrusionOk="0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 fill="norm" stroke="1" extrusionOk="0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 fill="norm" stroke="1" extrusionOk="0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676655" y="2679192"/>
            <a:ext cx="3822192" cy="34472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 bwMode="auto">
          <a:xfrm>
            <a:off x="4645152" y="2679192"/>
            <a:ext cx="3822192" cy="34472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 bwMode="auto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 bwMode="auto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 bwMode="auto"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 bwMode="auto">
          <a:xfrm>
            <a:off x="228600" y="228600"/>
            <a:ext cx="8695944" cy="6035039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868332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 fill="norm" stroke="1" extrusionOk="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 fill="norm" stroke="1" extrusionOk="0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 fill="norm" stroke="1" extrusionOk="0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 fill="norm" stroke="1" extrusionOk="0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 fill="norm" stroke="1" extrusionOk="0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/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991088" y="6250163"/>
            <a:ext cx="1161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rgbClr val="FFFFFF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274320" indent="-274320" algn="l" defTabSz="914400">
        <a:spcBef>
          <a:spcPts val="0"/>
        </a:spcBef>
        <a:buClr>
          <a:schemeClr val="accent1"/>
        </a:buClr>
        <a:buSzPct val="100000"/>
        <a:buFont typeface="Symbol"/>
        <a:buChar char="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>
        <a:spcBef>
          <a:spcPts val="0"/>
        </a:spcBef>
        <a:buClr>
          <a:schemeClr val="accent1"/>
        </a:buClr>
        <a:buSzPct val="100000"/>
        <a:buFont typeface="Symbol"/>
        <a:buChar char=""/>
        <a:defRPr sz="2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>
        <a:spcBef>
          <a:spcPts val="0"/>
        </a:spcBef>
        <a:buClr>
          <a:schemeClr val="accent1"/>
        </a:buClr>
        <a:buSzPct val="100000"/>
        <a:buFont typeface="Symbol"/>
        <a:buChar char=""/>
        <a:defRPr sz="20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>
        <a:spcBef>
          <a:spcPts val="0"/>
        </a:spcBef>
        <a:buClr>
          <a:schemeClr val="accent1"/>
        </a:buClr>
        <a:buSzPct val="100000"/>
        <a:buFont typeface="Symbol"/>
        <a:buChar char=""/>
        <a:defRPr sz="18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>
        <a:spcBef>
          <a:spcPts val="0"/>
        </a:spcBef>
        <a:buClr>
          <a:schemeClr val="accent1"/>
        </a:buClr>
        <a:buSzPct val="100000"/>
        <a:buFont typeface="Symbol"/>
        <a:buChar char="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>
        <a:spcBef>
          <a:spcPts val="384"/>
        </a:spcBef>
        <a:buClr>
          <a:schemeClr val="accent1"/>
        </a:buClr>
        <a:buFont typeface="Symbol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>
        <a:spcBef>
          <a:spcPts val="384"/>
        </a:spcBef>
        <a:buClr>
          <a:schemeClr val="accent1"/>
        </a:buClr>
        <a:buFont typeface="Symbol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>
        <a:spcBef>
          <a:spcPts val="384"/>
        </a:spcBef>
        <a:buClr>
          <a:schemeClr val="accent1"/>
        </a:buClr>
        <a:buFont typeface="Symbol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>
        <a:spcBef>
          <a:spcPts val="384"/>
        </a:spcBef>
        <a:buClr>
          <a:schemeClr val="accent1"/>
        </a:buClr>
        <a:buFont typeface="Symbol"/>
        <a:buChar char="*"/>
        <a:defRPr sz="14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b="1">
                <a:solidFill>
                  <a:srgbClr val="FF0000"/>
                </a:solidFill>
              </a:rPr>
              <a:t>Глашатай - </a:t>
            </a:r>
            <a:r>
              <a:rPr lang="ru-RU" sz="3100">
                <a:solidFill>
                  <a:srgbClr val="4D5156"/>
                </a:solidFill>
                <a:latin typeface="arial"/>
              </a:rPr>
              <a:t>вестник</a:t>
            </a:r>
            <a:r>
              <a:rPr lang="ru-RU" sz="3100">
                <a:solidFill>
                  <a:srgbClr val="4D5156"/>
                </a:solidFill>
                <a:latin typeface="arial"/>
              </a:rPr>
              <a:t>, объявлявший народу официальные известия</a:t>
            </a:r>
            <a:endParaRPr lang="ru-RU" sz="3100" b="1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Desktop\глашатай.jpg"/>
          <p:cNvPicPr>
            <a:picLocks noChangeAspect="1" noChangeArrowheads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259632" y="2204864"/>
            <a:ext cx="6696744" cy="45365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57200" y="338328"/>
            <a:ext cx="8229600" cy="121846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/>
              <a:t>ПЛАН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971599" y="2514600"/>
            <a:ext cx="771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ru-RU" sz="3600"/>
              <a:t>Заголовок</a:t>
            </a:r>
            <a:endParaRPr/>
          </a:p>
          <a:p>
            <a:pPr marL="342900" indent="-342900">
              <a:buAutoNum type="arabicPeriod"/>
              <a:defRPr/>
            </a:pPr>
            <a:r>
              <a:rPr lang="ru-RU" sz="3600">
                <a:solidFill>
                  <a:schemeClr val="tx1"/>
                </a:solidFill>
              </a:rPr>
              <a:t>Содержание ( мероприятие – время</a:t>
            </a:r>
            <a:r>
              <a:rPr lang="ru-RU" sz="3600">
                <a:solidFill>
                  <a:schemeClr val="tx1"/>
                </a:solidFill>
              </a:rPr>
              <a:t>, место, </a:t>
            </a:r>
            <a:r>
              <a:rPr lang="ru-RU" sz="3600">
                <a:solidFill>
                  <a:schemeClr val="tx1"/>
                </a:solidFill>
              </a:rPr>
              <a:t>дата)</a:t>
            </a:r>
            <a:endParaRPr/>
          </a:p>
          <a:p>
            <a:pPr marL="342900" indent="-342900">
              <a:buAutoNum type="arabicPeriod"/>
              <a:defRPr/>
            </a:pPr>
            <a:r>
              <a:rPr lang="ru-RU" sz="3600"/>
              <a:t>Дополнительные сведения</a:t>
            </a:r>
            <a:endParaRPr/>
          </a:p>
          <a:p>
            <a:pPr marL="342900" indent="-342900">
              <a:buAutoNum type="arabicPeriod"/>
              <a:defRPr/>
            </a:pPr>
            <a:r>
              <a:rPr lang="ru-RU" sz="3600">
                <a:solidFill>
                  <a:schemeClr val="tx1"/>
                </a:solidFill>
              </a:rPr>
              <a:t>Адрес или телефон, данные о себе</a:t>
            </a:r>
            <a:r>
              <a:rPr lang="ru-RU" sz="18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1700808"/>
            <a:ext cx="7772400" cy="16795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8800" b="1">
                <a:solidFill>
                  <a:srgbClr val="FF0000"/>
                </a:solidFill>
              </a:rPr>
              <a:t>Объявление</a:t>
            </a:r>
            <a:endParaRPr lang="ru-RU" sz="8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39761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4800" y="-217488"/>
            <a:ext cx="9753600" cy="730567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Arial"/>
        <a:cs typeface="Arial"/>
      </a:majorFont>
      <a:minorFont>
        <a:latin typeface="Candara"/>
        <a:ea typeface="Arial"/>
        <a:cs typeface="Arial"/>
      </a:minorFont>
    </a:fontScheme>
    <a:fmtScheme name="Волна">
      <a:fillStyleLst>
        <a:solidFill>
          <a:schemeClr val="phClr"/>
        </a:solidFill>
        <a:gradFill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/>
        </a:gradFill>
        <a:blipFill>
          <a:blip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0</Words>
  <Application>Р7-Офис/7.2.2.0</Application>
  <DocSecurity>0</DocSecurity>
  <PresentationFormat>Экран (4:3)</PresentationFormat>
  <Paragraphs>0</Paragraphs>
  <Slides>14</Slides>
  <Notes>14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cp:keywords/>
  <dc:description/>
  <dc:identifier/>
  <dc:language/>
  <cp:lastModifiedBy/>
  <cp:revision>15</cp:revision>
  <dcterms:created xsi:type="dcterms:W3CDTF">2022-04-05T17:10:39Z</dcterms:created>
  <dcterms:modified xsi:type="dcterms:W3CDTF">2023-12-11T06:58:52Z</dcterms:modified>
  <cp:category/>
  <cp:contentStatus/>
  <cp:version/>
</cp:coreProperties>
</file>