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13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840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65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1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36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9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1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17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5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06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298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DD00-F57B-4C68-8FC1-609A2013FCF5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37596-A6B9-4916-BEA4-2444C71963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5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Правописание имён прилагательных во множественном числе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365104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82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7849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словосочетания во множественном числе. Определи падеж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существительного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Сидели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партами,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Улыбнулась маме,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Ухаживал за цветами,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Рыбачил на речке,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Пересадка с поезда на поезд,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армейской шинели,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здоровых ребят,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скалистых берегах,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в доме,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килограммов яблок.</a:t>
            </a:r>
          </a:p>
        </p:txBody>
      </p:sp>
    </p:spTree>
    <p:extLst>
      <p:ext uri="{BB962C8B-B14F-4D97-AF65-F5344CB8AC3E}">
        <p14:creationId xmlns:p14="http://schemas.microsoft.com/office/powerpoint/2010/main" val="3326632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9694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 словосочетания. Обозначь падеж имён прилагательных, выдели окончания.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зеленью,  серебристым инеем,  молодого месяца, под проливным дождём, в старом доме, удивительную красоту, свежий ветер, ранним утром, к морскому берегу, у дальнего озера, в соседнюю рощу</a:t>
            </a:r>
            <a:r>
              <a:rPr lang="ru-RU" dirty="0"/>
              <a:t>. 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97459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3529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пропущенные буквы. Определи падеж прилагательных во множественном числе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солнце нельзя было теперь взглянуть – лохмат…...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ослепительн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..…. потоками оно лилось с вышины. По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…... небу плыли облака, словно кучи снега.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..... ветерки пахнули свежи….. травой 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птичь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.….. гнёздами. Перед домом лопнули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больш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 почки на душист.... тополях.</a:t>
            </a:r>
          </a:p>
        </p:txBody>
      </p:sp>
    </p:spTree>
    <p:extLst>
      <p:ext uri="{BB962C8B-B14F-4D97-AF65-F5344CB8AC3E}">
        <p14:creationId xmlns:p14="http://schemas.microsoft.com/office/powerpoint/2010/main" val="1321411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99783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/>
              <a:t>Стр.17. упр.28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78525" y="548680"/>
            <a:ext cx="61478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anose="020B0A04020102020204" pitchFamily="34" charset="0"/>
              </a:rPr>
              <a:t>ДОМАШНЕЕ  ЗАДАНИЕ</a:t>
            </a:r>
            <a:endParaRPr lang="ru-RU" sz="36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8674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182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Правописание имён прилагательных во множественном числе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имён прилагательных во множественном числе</dc:title>
  <dc:creator>Nataly</dc:creator>
  <cp:lastModifiedBy>Nataly</cp:lastModifiedBy>
  <cp:revision>4</cp:revision>
  <dcterms:created xsi:type="dcterms:W3CDTF">2022-12-19T13:41:07Z</dcterms:created>
  <dcterms:modified xsi:type="dcterms:W3CDTF">2022-12-19T17:05:10Z</dcterms:modified>
</cp:coreProperties>
</file>