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12.02.2024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О книге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  <p:pic>
        <p:nvPicPr>
          <p:cNvPr id="13314" name="Picture 2" descr="https://gas-kvas.com/grafic/uploads/posts/2023-10/1696418130_gas-kvas-com-p-kartinki-s-knigami-5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067944" y="3122218"/>
            <a:ext cx="4300908" cy="287739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Песня библиотечных книг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/>
              <a:t>К нам, беспризорные книжки – калеки,</a:t>
            </a:r>
          </a:p>
          <a:p>
            <a:r>
              <a:rPr lang="ru-RU" dirty="0" smtClean="0"/>
              <a:t>В залы просторные библиотеки!</a:t>
            </a:r>
          </a:p>
          <a:p>
            <a:r>
              <a:rPr lang="ru-RU" dirty="0" smtClean="0"/>
              <a:t>Книжки – бродяги, книжки – </a:t>
            </a:r>
            <a:r>
              <a:rPr lang="ru-RU" dirty="0" err="1" smtClean="0"/>
              <a:t>неряхи</a:t>
            </a:r>
            <a:r>
              <a:rPr lang="ru-RU" dirty="0" smtClean="0"/>
              <a:t>, </a:t>
            </a:r>
          </a:p>
          <a:p>
            <a:r>
              <a:rPr lang="ru-RU" dirty="0" smtClean="0"/>
              <a:t>Здесь из бумаги сошьют вам рубахи.</a:t>
            </a:r>
          </a:p>
          <a:p>
            <a:r>
              <a:rPr lang="ru-RU" dirty="0" smtClean="0"/>
              <a:t>Из коленкора куртки сошьют,</a:t>
            </a:r>
          </a:p>
          <a:p>
            <a:r>
              <a:rPr lang="ru-RU" dirty="0" smtClean="0"/>
              <a:t>Вылечат скоро и паспорт дадут.</a:t>
            </a:r>
          </a:p>
          <a:p>
            <a:r>
              <a:rPr lang="ru-RU" dirty="0" smtClean="0"/>
              <a:t>К нам</a:t>
            </a:r>
            <a:r>
              <a:rPr lang="ru-RU" dirty="0" smtClean="0"/>
              <a:t>, беспризорные книжки – калеки,</a:t>
            </a:r>
          </a:p>
          <a:p>
            <a:r>
              <a:rPr lang="ru-RU" dirty="0" smtClean="0"/>
              <a:t>В залы просторные библиотеки</a:t>
            </a:r>
            <a:r>
              <a:rPr lang="ru-RU" dirty="0" smtClean="0"/>
              <a:t>! </a:t>
            </a:r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Читальный зал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ru-RU" sz="2800" dirty="0" smtClean="0"/>
              <a:t>В читальном зале тишина</a:t>
            </a:r>
          </a:p>
          <a:p>
            <a:r>
              <a:rPr lang="ru-RU" sz="2800" dirty="0" smtClean="0"/>
              <a:t>Нам особенно нужна.</a:t>
            </a:r>
          </a:p>
          <a:p>
            <a:r>
              <a:rPr lang="ru-RU" sz="2800" dirty="0" smtClean="0"/>
              <a:t>Уходите, разговоры </a:t>
            </a:r>
          </a:p>
          <a:p>
            <a:r>
              <a:rPr lang="ru-RU" sz="2800" dirty="0" smtClean="0"/>
              <a:t>В</a:t>
            </a:r>
            <a:r>
              <a:rPr lang="ru-RU" sz="2800" dirty="0" smtClean="0"/>
              <a:t> вестибюли, в коридоры!</a:t>
            </a:r>
          </a:p>
          <a:p>
            <a:r>
              <a:rPr lang="ru-RU" sz="2800" dirty="0" smtClean="0"/>
              <a:t>Не мешайте нам читать,</a:t>
            </a:r>
          </a:p>
          <a:p>
            <a:r>
              <a:rPr lang="ru-RU" sz="2800" dirty="0" smtClean="0"/>
              <a:t>Фантазировать, мечтать.</a:t>
            </a:r>
          </a:p>
          <a:p>
            <a:r>
              <a:rPr lang="ru-RU" sz="2800" dirty="0" smtClean="0"/>
              <a:t>В тишине  библиотечной</a:t>
            </a:r>
          </a:p>
          <a:p>
            <a:r>
              <a:rPr lang="ru-RU" sz="2800" dirty="0" smtClean="0"/>
              <a:t>Каждый слышит голоса,</a:t>
            </a:r>
          </a:p>
          <a:p>
            <a:r>
              <a:rPr lang="ru-RU" sz="2800" dirty="0" smtClean="0"/>
              <a:t>Речи птичьи, человечьи.</a:t>
            </a:r>
          </a:p>
          <a:p>
            <a:r>
              <a:rPr lang="ru-RU" sz="2800" dirty="0" smtClean="0"/>
              <a:t>В каждой книге – чудеса!</a:t>
            </a:r>
          </a:p>
          <a:p>
            <a:r>
              <a:rPr lang="ru-RU" sz="2800" dirty="0" smtClean="0"/>
              <a:t>И, конечно, тишина</a:t>
            </a:r>
          </a:p>
          <a:p>
            <a:r>
              <a:rPr lang="ru-RU" sz="2800" dirty="0" smtClean="0"/>
              <a:t>Здесь особенно нужна.</a:t>
            </a:r>
            <a:endParaRPr lang="ru-RU" sz="28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Правила поведения в библиотеке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1. Соблюдай порядок, веди себя тихо, громко не разговаривай.</a:t>
            </a:r>
          </a:p>
          <a:p>
            <a:r>
              <a:rPr lang="ru-RU" dirty="0" smtClean="0"/>
              <a:t>2. Войдя, поздоровайся с библиотекарем, а получив книгу, обязательно скажи спасибо.</a:t>
            </a:r>
          </a:p>
          <a:p>
            <a:r>
              <a:rPr lang="ru-RU" dirty="0" smtClean="0"/>
              <a:t>3. Книгу бери только чистыми руками.</a:t>
            </a:r>
          </a:p>
          <a:p>
            <a:r>
              <a:rPr lang="ru-RU" dirty="0" smtClean="0"/>
              <a:t>4. В книге не загибай углы, пользуйся закладкой.</a:t>
            </a:r>
          </a:p>
          <a:p>
            <a:r>
              <a:rPr lang="ru-RU" dirty="0" smtClean="0"/>
              <a:t>5. Если книга повреждена, «подлечи» ее.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dirty="0" smtClean="0"/>
              <a:t>Использованные источники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Максимова Т.Н. Поурочные разработки по курсу «Окружающий мир»: 1 класс. </a:t>
            </a:r>
            <a:r>
              <a:rPr lang="ru-RU" smtClean="0"/>
              <a:t>– М.: ВАКО, 2012.</a:t>
            </a: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14 февраля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Международный день </a:t>
            </a:r>
            <a:r>
              <a:rPr lang="ru-RU" dirty="0" err="1" smtClean="0"/>
              <a:t>книгодарения</a:t>
            </a: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Отгадай загадку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/>
              <a:t>Комната – хранилище,</a:t>
            </a:r>
          </a:p>
          <a:p>
            <a:r>
              <a:rPr lang="ru-RU" dirty="0" smtClean="0"/>
              <a:t>Царит в ней тишина.</a:t>
            </a:r>
          </a:p>
          <a:p>
            <a:r>
              <a:rPr lang="ru-RU" dirty="0" smtClean="0"/>
              <a:t>Там много интересного</a:t>
            </a:r>
          </a:p>
          <a:p>
            <a:r>
              <a:rPr lang="ru-RU" dirty="0" smtClean="0"/>
              <a:t>Узнаешь для себя.</a:t>
            </a:r>
          </a:p>
          <a:p>
            <a:endParaRPr lang="ru-RU" dirty="0" smtClean="0"/>
          </a:p>
          <a:p>
            <a:endParaRPr lang="ru-RU" dirty="0" smtClean="0"/>
          </a:p>
          <a:p>
            <a:endParaRPr lang="ru-RU" dirty="0" smtClean="0"/>
          </a:p>
          <a:p>
            <a:pPr>
              <a:buNone/>
            </a:pPr>
            <a:r>
              <a:rPr lang="ru-RU" dirty="0" smtClean="0"/>
              <a:t> </a:t>
            </a:r>
            <a:r>
              <a:rPr lang="ru-RU" dirty="0" smtClean="0"/>
              <a:t>                                          (библиотека)</a:t>
            </a:r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Старайся побольше узнать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dirty="0" smtClean="0"/>
              <a:t>Лягушка книжек не читала,</a:t>
            </a:r>
          </a:p>
          <a:p>
            <a:r>
              <a:rPr lang="ru-RU" dirty="0" smtClean="0"/>
              <a:t>И хоть заданья выполняла,</a:t>
            </a:r>
          </a:p>
          <a:p>
            <a:r>
              <a:rPr lang="ru-RU" dirty="0" smtClean="0"/>
              <a:t>Училась слабо. И подружка</a:t>
            </a:r>
          </a:p>
          <a:p>
            <a:r>
              <a:rPr lang="ru-RU" dirty="0" smtClean="0"/>
              <a:t>Такой совет дала лягушке:</a:t>
            </a:r>
          </a:p>
          <a:p>
            <a:r>
              <a:rPr lang="ru-RU" dirty="0" smtClean="0"/>
              <a:t>Меня послушай, дорогая,</a:t>
            </a:r>
          </a:p>
          <a:p>
            <a:r>
              <a:rPr lang="ru-RU" dirty="0" smtClean="0"/>
              <a:t>Я абсолютно много знаю:</a:t>
            </a:r>
          </a:p>
          <a:p>
            <a:r>
              <a:rPr lang="ru-RU" dirty="0" smtClean="0"/>
              <a:t>Пятёрки хочешь получать – </a:t>
            </a:r>
          </a:p>
          <a:p>
            <a:r>
              <a:rPr lang="ru-RU" dirty="0" smtClean="0"/>
              <a:t>Так больше книг должна читать. </a:t>
            </a:r>
            <a:endParaRPr lang="ru-RU" dirty="0" smtClean="0"/>
          </a:p>
          <a:p>
            <a:r>
              <a:rPr lang="ru-RU" dirty="0" smtClean="0"/>
              <a:t>Ты </a:t>
            </a:r>
            <a:r>
              <a:rPr lang="ru-RU" dirty="0" smtClean="0"/>
              <a:t>каждый раз в часы </a:t>
            </a:r>
            <a:r>
              <a:rPr lang="ru-RU" dirty="0" smtClean="0"/>
              <a:t>досуга</a:t>
            </a:r>
            <a:endParaRPr lang="ru-RU" dirty="0" smtClean="0"/>
          </a:p>
          <a:p>
            <a:r>
              <a:rPr lang="ru-RU" dirty="0" smtClean="0"/>
              <a:t>За </a:t>
            </a:r>
            <a:r>
              <a:rPr lang="ru-RU" dirty="0" smtClean="0"/>
              <a:t>чтение садись, подруга,</a:t>
            </a:r>
          </a:p>
          <a:p>
            <a:r>
              <a:rPr lang="ru-RU" dirty="0" smtClean="0"/>
              <a:t>Немного книжку почитай – </a:t>
            </a:r>
          </a:p>
          <a:p>
            <a:r>
              <a:rPr lang="ru-RU" dirty="0" smtClean="0"/>
              <a:t>Умнее будешь, так и знай!</a:t>
            </a:r>
          </a:p>
          <a:p>
            <a:endParaRPr lang="ru-RU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В библиотеке находятся настоящие сокровища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1. Не куст, а с листочками,</a:t>
            </a:r>
          </a:p>
          <a:p>
            <a:r>
              <a:rPr lang="ru-RU" dirty="0" smtClean="0"/>
              <a:t>Не рубашка, а сшита,</a:t>
            </a:r>
          </a:p>
          <a:p>
            <a:r>
              <a:rPr lang="ru-RU" dirty="0" smtClean="0"/>
              <a:t>Не человек, а рассказывает.</a:t>
            </a:r>
          </a:p>
          <a:p>
            <a:r>
              <a:rPr lang="ru-RU" dirty="0" smtClean="0"/>
              <a:t>2. Говорит она беззвучно, </a:t>
            </a:r>
          </a:p>
          <a:p>
            <a:r>
              <a:rPr lang="ru-RU" dirty="0" smtClean="0"/>
              <a:t>А понятно и нескучно.</a:t>
            </a:r>
          </a:p>
          <a:p>
            <a:r>
              <a:rPr lang="ru-RU" dirty="0" smtClean="0"/>
              <a:t>Ты беседуй чаще с ней – </a:t>
            </a:r>
          </a:p>
          <a:p>
            <a:r>
              <a:rPr lang="ru-RU" dirty="0" smtClean="0"/>
              <a:t>Станешь вчетверо умней!</a:t>
            </a: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В библиотеке находятся настоящие сокровища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3. Белое поле, черное семя,</a:t>
            </a:r>
          </a:p>
          <a:p>
            <a:r>
              <a:rPr lang="ru-RU" dirty="0" smtClean="0"/>
              <a:t>Кто его сеет, тот разумеет.</a:t>
            </a:r>
          </a:p>
          <a:p>
            <a:endParaRPr lang="ru-RU" dirty="0" smtClean="0"/>
          </a:p>
          <a:p>
            <a:r>
              <a:rPr lang="ru-RU" dirty="0" smtClean="0"/>
              <a:t>4. </a:t>
            </a:r>
            <a:r>
              <a:rPr lang="ru-RU" dirty="0" smtClean="0"/>
              <a:t>Б</a:t>
            </a:r>
            <a:r>
              <a:rPr lang="ru-RU" dirty="0" smtClean="0"/>
              <a:t>ез языка, без голоса,</a:t>
            </a:r>
          </a:p>
          <a:p>
            <a:r>
              <a:rPr lang="ru-RU" dirty="0" smtClean="0"/>
              <a:t>А всё  расскажет.</a:t>
            </a: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Главное сокровище библиотеки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Книга – источник знаний</a:t>
            </a:r>
            <a:endParaRPr lang="ru-RU" dirty="0"/>
          </a:p>
        </p:txBody>
      </p:sp>
      <p:pic>
        <p:nvPicPr>
          <p:cNvPr id="4" name="Picture 2" descr="https://gas-kvas.com/grafic/uploads/posts/2023-10/1696418130_gas-kvas-com-p-kartinki-s-knigami-5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763688" y="2564904"/>
            <a:ext cx="5597052" cy="374453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Книга – источник знаний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Книга поможет узнать обо всём:</a:t>
            </a:r>
          </a:p>
          <a:p>
            <a:r>
              <a:rPr lang="ru-RU" dirty="0" smtClean="0"/>
              <a:t>Про одежду и дом, про собаку и кошку,</a:t>
            </a:r>
          </a:p>
          <a:p>
            <a:r>
              <a:rPr lang="ru-RU" dirty="0" smtClean="0"/>
              <a:t>Про всех понемножку.</a:t>
            </a:r>
          </a:p>
          <a:p>
            <a:r>
              <a:rPr lang="ru-RU" dirty="0" smtClean="0"/>
              <a:t>В весёлых стихах о разных часах,</a:t>
            </a:r>
          </a:p>
          <a:p>
            <a:r>
              <a:rPr lang="ru-RU" dirty="0" smtClean="0"/>
              <a:t>О числах и счёте тоже прочтёте.</a:t>
            </a:r>
            <a:endParaRPr lang="ru-R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Берегите книги!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/>
              <a:t>С библиотечными книгами обращайся бережно, ведь их будут читать другие дети.</a:t>
            </a:r>
          </a:p>
          <a:p>
            <a:r>
              <a:rPr lang="ru-RU" dirty="0" smtClean="0"/>
              <a:t>Не загибай листы! Не рисуй в книге!</a:t>
            </a:r>
          </a:p>
          <a:p>
            <a:r>
              <a:rPr lang="ru-RU" dirty="0" smtClean="0"/>
              <a:t>Не разбрасывай книги – они могут потеряться.</a:t>
            </a:r>
          </a:p>
          <a:p>
            <a:r>
              <a:rPr lang="ru-RU" dirty="0" smtClean="0"/>
              <a:t>Книга в библиотеке дается на 10 дней. В назначенный срок книгу надо вернуть, если не успел прочитать, зайди и попроси продлить срок.</a:t>
            </a:r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87</TotalTime>
  <Words>474</Words>
  <Application>Microsoft Office PowerPoint</Application>
  <PresentationFormat>Экран (4:3)</PresentationFormat>
  <Paragraphs>82</Paragraphs>
  <Slides>13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4" baseType="lpstr">
      <vt:lpstr>Тема Office</vt:lpstr>
      <vt:lpstr>О книге</vt:lpstr>
      <vt:lpstr>14 февраля</vt:lpstr>
      <vt:lpstr>Отгадай загадку</vt:lpstr>
      <vt:lpstr>Старайся побольше узнать</vt:lpstr>
      <vt:lpstr>В библиотеке находятся настоящие сокровища</vt:lpstr>
      <vt:lpstr>В библиотеке находятся настоящие сокровища</vt:lpstr>
      <vt:lpstr>Главное сокровище библиотеки</vt:lpstr>
      <vt:lpstr>Книга – источник знаний </vt:lpstr>
      <vt:lpstr>Берегите книги!</vt:lpstr>
      <vt:lpstr>Песня библиотечных книг</vt:lpstr>
      <vt:lpstr>Читальный зал</vt:lpstr>
      <vt:lpstr>Правила поведения в библиотеке</vt:lpstr>
      <vt:lpstr>Использованные источники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 книге</dc:title>
  <dc:creator>1</dc:creator>
  <cp:lastModifiedBy>1</cp:lastModifiedBy>
  <cp:revision>10</cp:revision>
  <dcterms:created xsi:type="dcterms:W3CDTF">2024-02-12T13:42:03Z</dcterms:created>
  <dcterms:modified xsi:type="dcterms:W3CDTF">2024-02-12T15:20:30Z</dcterms:modified>
</cp:coreProperties>
</file>

<file path=docProps/thumbnail.jpeg>
</file>