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E065E-4BD3-43D2-8B96-373871926481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2645-EB8C-441F-92DB-D2BE9CDBC0F9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E065E-4BD3-43D2-8B96-373871926481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2645-EB8C-441F-92DB-D2BE9CDBC0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E065E-4BD3-43D2-8B96-373871926481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2645-EB8C-441F-92DB-D2BE9CDBC0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E065E-4BD3-43D2-8B96-373871926481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2645-EB8C-441F-92DB-D2BE9CDBC0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E065E-4BD3-43D2-8B96-373871926481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2645-EB8C-441F-92DB-D2BE9CDBC0F9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E065E-4BD3-43D2-8B96-373871926481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2645-EB8C-441F-92DB-D2BE9CDBC0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E065E-4BD3-43D2-8B96-373871926481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2645-EB8C-441F-92DB-D2BE9CDBC0F9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E065E-4BD3-43D2-8B96-373871926481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2645-EB8C-441F-92DB-D2BE9CDBC0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E065E-4BD3-43D2-8B96-373871926481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2645-EB8C-441F-92DB-D2BE9CDBC0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E065E-4BD3-43D2-8B96-373871926481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2645-EB8C-441F-92DB-D2BE9CDBC0F9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E065E-4BD3-43D2-8B96-373871926481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2645-EB8C-441F-92DB-D2BE9CDBC0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55EE065E-4BD3-43D2-8B96-373871926481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37392645-EB8C-441F-92DB-D2BE9CDBC0F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844824"/>
            <a:ext cx="7772400" cy="1470025"/>
          </a:xfrm>
        </p:spPr>
        <p:txBody>
          <a:bodyPr/>
          <a:lstStyle/>
          <a:p>
            <a:pPr algn="ctr"/>
            <a:r>
              <a:rPr lang="ru-RU" b="1" i="1" dirty="0"/>
              <a:t>Морфологический разбор имени прилагательного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4869160"/>
            <a:ext cx="6400800" cy="1752600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Подготовила и провела: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Чаленко Н.А.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99509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3227" y="260648"/>
            <a:ext cx="856895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Морфологический разбор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прилагательного</a:t>
            </a: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Выписать слово (если есть предлог с предлогом), поставить вопрос, сделать вывод, что это прилагательное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прогулку  (какую?) веселую  -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прилательное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Н.ф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(начальная форма - единственное число, мужской род) –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веселый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(постоянные признаки) - 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прилагательных  их нет (для начальной школы</a:t>
            </a:r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Н.п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(непостоянные признаки – изменяемые), число, род,  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падеж (мы пока это не знаем)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ед. ч.,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ж.р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Синтаксическая роль в предложении, т.е.  каким членом предложения является это слово, записать словосочетание с вопросом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Шёл на прогулку (какую?) веселую – определение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70903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97346"/>
            <a:ext cx="8496944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разбора имени прилагательного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части речи (морфологический разбор).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I. Часть речи. На какой вопрос отвечает.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Начальная форма (И. п. ед. числа мужского рода - какой?)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II. Морфологические признаки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Постоянные признаки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-; 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непостоянные признаки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число,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род (только в ед. ч.), падеж.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III. Роль в предложении.</a:t>
            </a: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Образец письменного разбора.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Хвойные деревья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стояли в </a:t>
            </a:r>
            <a:r>
              <a:rPr lang="ru-RU" sz="28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серебристом инее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I.  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Хвойные  – прил. (какие?)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Н. ф. – хвойный.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II. 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Морф. пр.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Непост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– во мн. ч., в И. п.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III.  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Втор. член.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I.  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Серебристом  – прил. (каком?)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Н. ф. – серебристый.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II. 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Морф. пр.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Непост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– в ед. ч., в м. р., в П. п.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III.  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Втор. член.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0702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144" y="332656"/>
            <a:ext cx="878497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Выполни полный разбор предложения: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сорвал со старого дерева большое сочное яблоко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Выполни фонетический разбор слова: 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сочное.</a:t>
            </a: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густой чаще прячутся от людей дикие звери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Выполни морфологический разбор слов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в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густой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90113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2420888"/>
            <a:ext cx="7401385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 ЗАДАНИЕ</a:t>
            </a:r>
          </a:p>
          <a:p>
            <a:pPr algn="ctr"/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С.20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,упр.37</a:t>
            </a:r>
          </a:p>
        </p:txBody>
      </p:sp>
    </p:spTree>
    <p:extLst>
      <p:ext uri="{BB962C8B-B14F-4D97-AF65-F5344CB8AC3E}">
        <p14:creationId xmlns:p14="http://schemas.microsoft.com/office/powerpoint/2010/main" val="41996001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30</TotalTime>
  <Words>170</Words>
  <Application>Microsoft Office PowerPoint</Application>
  <PresentationFormat>Экран (4:3)</PresentationFormat>
  <Paragraphs>43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Ясность</vt:lpstr>
      <vt:lpstr>Морфологический разбор имени прилагательного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Морфологический разбор имени прилагательного</dc:title>
  <dc:creator>Nataly</dc:creator>
  <cp:lastModifiedBy>Nataly</cp:lastModifiedBy>
  <cp:revision>3</cp:revision>
  <dcterms:created xsi:type="dcterms:W3CDTF">2022-12-21T13:01:40Z</dcterms:created>
  <dcterms:modified xsi:type="dcterms:W3CDTF">2022-12-21T13:32:32Z</dcterms:modified>
</cp:coreProperties>
</file>