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580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4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49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80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7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227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6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01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3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08F4-82A0-4D5A-B143-EDFADCFA80A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80124-DF2E-4E8B-9095-0F9CA5326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19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Правописание безударных окончаний имён прилагательных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и провела: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Чаленко Н.А.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273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43696" y="980728"/>
            <a:ext cx="70567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задн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          стекло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Трескуч…           ель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Блестящ…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осенн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         пору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бесстыж…         глаза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рабоч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        время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Сыпуч… 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крупа</a:t>
            </a:r>
          </a:p>
          <a:p>
            <a:pPr algn="ctr"/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Вечерн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 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сырость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7398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anose="020B0A04020102020204" pitchFamily="34" charset="0"/>
              </a:rPr>
              <a:t>Допиши окончания прилагательных. Просклоняй по падежам словосочетание.</a:t>
            </a:r>
          </a:p>
          <a:p>
            <a:pPr algn="ctr"/>
            <a:r>
              <a:rPr lang="ru-RU" sz="2400" dirty="0">
                <a:latin typeface="Arial Black" panose="020B0A040201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31909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90730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u="sng" dirty="0">
                <a:latin typeface="Arial Black" panose="020B0A04020102020204" pitchFamily="34" charset="0"/>
                <a:cs typeface="Times New Roman" panose="02020603050405020304" pitchFamily="18" charset="0"/>
              </a:rPr>
              <a:t>Карточка №1</a:t>
            </a:r>
            <a:r>
              <a:rPr lang="ru-RU" sz="3600" dirty="0">
                <a:latin typeface="Arial Black" panose="020B0A04020102020204" pitchFamily="34" charset="0"/>
                <a:cs typeface="Times New Roman" panose="02020603050405020304" pitchFamily="18" charset="0"/>
              </a:rPr>
              <a:t>   </a:t>
            </a:r>
            <a:endParaRPr lang="ru-RU" sz="3600" dirty="0" smtClean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Спишите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словосочетания, дописывая безударные окончания прилагательных. Укажите падежи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.Составим предложение.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Светл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полоса,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ранн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утро, к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вечерн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поезду,  за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море, в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погоду 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снежн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ком , храбр… партизанам 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полка , у хорош… ученика,  по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хрупк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льду , на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этаже , бел…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березку,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весёл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песнями , высок… здание,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466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628800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длинной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цепочк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…(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шёл по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улиц…,  человек без книг…,  сидит на 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опушк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пели о дружб…, на одной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ножк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, катался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лодк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иду по узкой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тропинк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, дорожка 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беседк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. спал в берлог…,  шишки у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ёлочк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ткань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юбк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упал с крыш…, мечтал 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поездк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держал в теплиц…, прочитать о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весн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грядка для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…,трудился над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 играют 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…..,  спать в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постельк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04664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Arial Black" panose="020B0A04020102020204" pitchFamily="34" charset="0"/>
              </a:rPr>
              <a:t>Запиши словосочетания, определи падеж </a:t>
            </a:r>
            <a:r>
              <a:rPr lang="ru-RU" sz="2800" dirty="0" smtClean="0">
                <a:latin typeface="Arial Black" panose="020B0A04020102020204" pitchFamily="34" charset="0"/>
              </a:rPr>
              <a:t>существительного.</a:t>
            </a:r>
            <a:endParaRPr lang="ru-RU" sz="2800" dirty="0">
              <a:latin typeface="Arial Black" panose="020B0A04020102020204" pitchFamily="34" charset="0"/>
            </a:endParaRPr>
          </a:p>
          <a:p>
            <a:pPr algn="ctr"/>
            <a:r>
              <a:rPr lang="ru-RU" sz="2800" dirty="0">
                <a:latin typeface="Arial Black" panose="020B0A040201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8582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2420888"/>
            <a:ext cx="38924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С.15, упр.25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1287" y="692696"/>
            <a:ext cx="74703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ДОМАШНЕЕ  ЗАДАНИЕ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029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75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Правописание безударных окончаний имён прилагательных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3</cp:revision>
  <dcterms:created xsi:type="dcterms:W3CDTF">2022-12-18T14:33:27Z</dcterms:created>
  <dcterms:modified xsi:type="dcterms:W3CDTF">2022-12-18T15:17:17Z</dcterms:modified>
</cp:coreProperties>
</file>