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71816-B1AD-43E9-BE65-5DBCD6B4B75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ECC40-C587-4B7C-9F30-396C0856F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708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71816-B1AD-43E9-BE65-5DBCD6B4B75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ECC40-C587-4B7C-9F30-396C0856F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132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71816-B1AD-43E9-BE65-5DBCD6B4B75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ECC40-C587-4B7C-9F30-396C0856F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27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71816-B1AD-43E9-BE65-5DBCD6B4B75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ECC40-C587-4B7C-9F30-396C0856F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889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71816-B1AD-43E9-BE65-5DBCD6B4B75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ECC40-C587-4B7C-9F30-396C0856F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665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71816-B1AD-43E9-BE65-5DBCD6B4B75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ECC40-C587-4B7C-9F30-396C0856F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993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71816-B1AD-43E9-BE65-5DBCD6B4B75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ECC40-C587-4B7C-9F30-396C0856F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776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71816-B1AD-43E9-BE65-5DBCD6B4B75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ECC40-C587-4B7C-9F30-396C0856F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654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71816-B1AD-43E9-BE65-5DBCD6B4B75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ECC40-C587-4B7C-9F30-396C0856F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371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71816-B1AD-43E9-BE65-5DBCD6B4B75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ECC40-C587-4B7C-9F30-396C0856F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447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71816-B1AD-43E9-BE65-5DBCD6B4B75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ECC40-C587-4B7C-9F30-396C0856F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768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71816-B1AD-43E9-BE65-5DBCD6B4B75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ECC40-C587-4B7C-9F30-396C0856F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760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48478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/>
              <a:t>Арифметические действия. Деление величины на однозначное число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4005064"/>
            <a:ext cx="6400800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Подготовила и провела: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Чаленко Н.А.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91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76672"/>
            <a:ext cx="7992888" cy="1944216"/>
          </a:xfrm>
          <a:prstGeom prst="rect">
            <a:avLst/>
          </a:prstGeom>
        </p:spPr>
        <p:txBody>
          <a:bodyPr>
            <a:prstTxWarp prst="textPlain">
              <a:avLst/>
            </a:prstTxWarp>
            <a:spAutoFit/>
          </a:bodyPr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Реши задачу</a:t>
            </a:r>
          </a:p>
          <a:p>
            <a:r>
              <a:rPr lang="ru-RU" dirty="0"/>
              <a:t>В саду 1280 деревьев. 3\8 – яблони, 2\4 всех деревьев – груши, а </a:t>
            </a:r>
            <a:r>
              <a:rPr lang="ru-RU" dirty="0" smtClean="0"/>
              <a:t>остальные </a:t>
            </a:r>
            <a:r>
              <a:rPr lang="ru-RU" dirty="0"/>
              <a:t>вишни. </a:t>
            </a:r>
            <a:r>
              <a:rPr lang="ru-RU" dirty="0" smtClean="0"/>
              <a:t>Сколько в саду  вишен 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3068960"/>
            <a:ext cx="7488832" cy="2971352"/>
          </a:xfrm>
          <a:prstGeom prst="rect">
            <a:avLst/>
          </a:prstGeom>
        </p:spPr>
        <p:txBody>
          <a:bodyPr>
            <a:prstTxWarp prst="textPlain">
              <a:avLst/>
            </a:prstTxWarp>
            <a:spAutoFit/>
          </a:bodyPr>
          <a:lstStyle/>
          <a:p>
            <a:r>
              <a:rPr lang="ru-RU" dirty="0"/>
              <a:t>Решение:</a:t>
            </a:r>
          </a:p>
          <a:p>
            <a:pPr lvl="0"/>
            <a:r>
              <a:rPr lang="ru-RU" dirty="0"/>
              <a:t>1280:8*3=160*3=480 – яблонь</a:t>
            </a:r>
          </a:p>
          <a:p>
            <a:pPr lvl="0"/>
            <a:r>
              <a:rPr lang="ru-RU" dirty="0"/>
              <a:t>1280:4*2=320*2=640 – груш</a:t>
            </a:r>
          </a:p>
          <a:p>
            <a:pPr lvl="0"/>
            <a:r>
              <a:rPr lang="ru-RU" dirty="0"/>
              <a:t>480+640=1120 – всего яблонь и груш</a:t>
            </a:r>
          </a:p>
          <a:p>
            <a:pPr lvl="0"/>
            <a:r>
              <a:rPr lang="ru-RU" dirty="0"/>
              <a:t>1280-1120=160</a:t>
            </a:r>
          </a:p>
          <a:p>
            <a:r>
              <a:rPr lang="ru-RU" dirty="0"/>
              <a:t>Ответ: 160 вишен в саду.</a:t>
            </a:r>
          </a:p>
        </p:txBody>
      </p:sp>
    </p:spTree>
    <p:extLst>
      <p:ext uri="{BB962C8B-B14F-4D97-AF65-F5344CB8AC3E}">
        <p14:creationId xmlns:p14="http://schemas.microsoft.com/office/powerpoint/2010/main" val="3486986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208912" cy="2736304"/>
          </a:xfrm>
          <a:prstGeom prst="rect">
            <a:avLst/>
          </a:prstGeom>
        </p:spPr>
        <p:txBody>
          <a:bodyPr>
            <a:prstTxWarp prst="textPlain">
              <a:avLst/>
            </a:prstTxWarp>
            <a:spAutoFit/>
          </a:bodyPr>
          <a:lstStyle/>
          <a:p>
            <a:pPr algn="ctr"/>
            <a:r>
              <a:rPr lang="ru-RU" dirty="0">
                <a:latin typeface="Arial Black" panose="020B0A04020102020204" pitchFamily="34" charset="0"/>
              </a:rPr>
              <a:t>Реши задачу</a:t>
            </a:r>
          </a:p>
          <a:p>
            <a:r>
              <a:rPr lang="ru-RU" dirty="0"/>
              <a:t>Дедушке 60 лет. Возраст отца составляет 3/5 возраста дедушки, а возраст сына 2/9 возраста отца. </a:t>
            </a:r>
            <a:r>
              <a:rPr lang="ru-RU" dirty="0" err="1"/>
              <a:t>Ск</a:t>
            </a:r>
            <a:r>
              <a:rPr lang="ru-RU" dirty="0"/>
              <a:t>. лет сыну?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90749" y="3356992"/>
            <a:ext cx="7200800" cy="3048436"/>
          </a:xfrm>
          <a:prstGeom prst="rect">
            <a:avLst/>
          </a:prstGeom>
        </p:spPr>
        <p:txBody>
          <a:bodyPr>
            <a:prstTxWarp prst="textPlain">
              <a:avLst/>
            </a:prstTxWarp>
            <a:spAutoFit/>
          </a:bodyPr>
          <a:lstStyle/>
          <a:p>
            <a:r>
              <a:rPr lang="ru-RU" dirty="0"/>
              <a:t>Решение:</a:t>
            </a:r>
          </a:p>
          <a:p>
            <a:pPr lvl="0"/>
            <a:r>
              <a:rPr lang="ru-RU" dirty="0"/>
              <a:t>60:5*3=12*3=36 – возраст отца</a:t>
            </a:r>
          </a:p>
          <a:p>
            <a:pPr lvl="0"/>
            <a:r>
              <a:rPr lang="ru-RU" dirty="0"/>
              <a:t>36:9*2=8 – возраст сына</a:t>
            </a:r>
          </a:p>
          <a:p>
            <a:r>
              <a:rPr lang="ru-RU" dirty="0"/>
              <a:t>Ответ: 8 лет сыну.</a:t>
            </a:r>
          </a:p>
        </p:txBody>
      </p:sp>
    </p:spTree>
    <p:extLst>
      <p:ext uri="{BB962C8B-B14F-4D97-AF65-F5344CB8AC3E}">
        <p14:creationId xmlns:p14="http://schemas.microsoft.com/office/powerpoint/2010/main" val="1966999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0555" y="5013176"/>
            <a:ext cx="4603948" cy="1008112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r>
              <a:rPr lang="ru-RU" dirty="0" smtClean="0"/>
              <a:t>84 </a:t>
            </a:r>
            <a:r>
              <a:rPr lang="ru-RU" dirty="0"/>
              <a:t>: Х = (65 - 60 ) + 37</a:t>
            </a:r>
          </a:p>
          <a:p>
            <a:r>
              <a:rPr lang="ru-RU" dirty="0"/>
              <a:t>Х : 3 = 27 : 9 х 5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76672" y="1340768"/>
            <a:ext cx="3303240" cy="2675329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r>
              <a:rPr lang="ru-RU" dirty="0" smtClean="0"/>
              <a:t>48 - Х = 140 : 2 – 65</a:t>
            </a:r>
          </a:p>
          <a:p>
            <a:r>
              <a:rPr lang="ru-RU" dirty="0" smtClean="0"/>
              <a:t>48-Х=70-65</a:t>
            </a:r>
          </a:p>
          <a:p>
            <a:r>
              <a:rPr lang="ru-RU" dirty="0" smtClean="0"/>
              <a:t>48-Х=5</a:t>
            </a:r>
          </a:p>
          <a:p>
            <a:r>
              <a:rPr lang="ru-RU" dirty="0" smtClean="0"/>
              <a:t>Х=48-5</a:t>
            </a:r>
          </a:p>
          <a:p>
            <a:r>
              <a:rPr lang="ru-RU" u="sng" dirty="0" smtClean="0"/>
              <a:t>Х=43</a:t>
            </a:r>
          </a:p>
          <a:p>
            <a:r>
              <a:rPr lang="ru-RU" dirty="0" smtClean="0"/>
              <a:t>48-43=140:2-65</a:t>
            </a:r>
          </a:p>
          <a:p>
            <a:r>
              <a:rPr lang="ru-RU" dirty="0" smtClean="0"/>
              <a:t>5=5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12060" y="1340768"/>
            <a:ext cx="2790056" cy="2675329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r>
              <a:rPr lang="ru-RU" dirty="0" smtClean="0"/>
              <a:t>100 - Х = 42 : 7 х 5</a:t>
            </a:r>
          </a:p>
          <a:p>
            <a:r>
              <a:rPr lang="ru-RU" dirty="0" smtClean="0"/>
              <a:t>100-Х=6*5</a:t>
            </a:r>
          </a:p>
          <a:p>
            <a:r>
              <a:rPr lang="ru-RU" dirty="0" smtClean="0"/>
              <a:t>100-Х=30</a:t>
            </a:r>
          </a:p>
          <a:p>
            <a:r>
              <a:rPr lang="ru-RU" dirty="0" smtClean="0"/>
              <a:t>Х=100-30</a:t>
            </a:r>
          </a:p>
          <a:p>
            <a:r>
              <a:rPr lang="ru-RU" u="sng" dirty="0" smtClean="0"/>
              <a:t>Х=70</a:t>
            </a:r>
          </a:p>
          <a:p>
            <a:r>
              <a:rPr lang="ru-RU" dirty="0" smtClean="0"/>
              <a:t>100-70=42:7*5</a:t>
            </a:r>
          </a:p>
          <a:p>
            <a:r>
              <a:rPr lang="ru-RU" dirty="0" smtClean="0"/>
              <a:t>30=30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323364"/>
            <a:ext cx="4383360" cy="513348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r>
              <a:rPr lang="ru-RU" b="1" dirty="0" smtClean="0"/>
              <a:t>Реши уравнения</a:t>
            </a:r>
          </a:p>
        </p:txBody>
      </p:sp>
    </p:spTree>
    <p:extLst>
      <p:ext uri="{BB962C8B-B14F-4D97-AF65-F5344CB8AC3E}">
        <p14:creationId xmlns:p14="http://schemas.microsoft.com/office/powerpoint/2010/main" val="421792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23959" y="332656"/>
            <a:ext cx="5615154" cy="648072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r>
              <a:rPr lang="ru-RU" dirty="0"/>
              <a:t>416 ∙ 59 + 536469 : 67 =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3059668"/>
            <a:ext cx="6408712" cy="801380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r>
              <a:rPr lang="ru-RU" dirty="0"/>
              <a:t>(43512 – 43006) ∙ 85 –  23900 :  25 =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07225" y="1412776"/>
            <a:ext cx="1925225" cy="1296144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marL="342900" lvl="0" indent="-342900">
              <a:buFont typeface="+mj-lt"/>
              <a:buAutoNum type="arabicParenR"/>
            </a:pPr>
            <a:r>
              <a:rPr lang="ru-RU" dirty="0"/>
              <a:t>258</a:t>
            </a:r>
          </a:p>
          <a:p>
            <a:pPr marL="342900" lvl="0" indent="-342900">
              <a:buFont typeface="+mj-lt"/>
              <a:buAutoNum type="arabicParenR"/>
            </a:pPr>
            <a:r>
              <a:rPr lang="ru-RU" dirty="0"/>
              <a:t>8007</a:t>
            </a:r>
          </a:p>
          <a:p>
            <a:pPr marL="342900" lvl="0" indent="-342900">
              <a:buFont typeface="+mj-lt"/>
              <a:buAutoNum type="arabicParenR"/>
            </a:pPr>
            <a:r>
              <a:rPr lang="ru-RU" dirty="0"/>
              <a:t>8265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4221088"/>
            <a:ext cx="2916692" cy="1931175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ru-RU" dirty="0"/>
              <a:t>506</a:t>
            </a:r>
          </a:p>
          <a:p>
            <a:pPr marL="342900" indent="-342900">
              <a:buFont typeface="+mj-lt"/>
              <a:buAutoNum type="arabicParenR"/>
            </a:pPr>
            <a:r>
              <a:rPr lang="ru-RU" dirty="0"/>
              <a:t>43010</a:t>
            </a:r>
          </a:p>
          <a:p>
            <a:pPr marL="342900" indent="-342900">
              <a:buFont typeface="+mj-lt"/>
              <a:buAutoNum type="arabicParenR"/>
            </a:pPr>
            <a:r>
              <a:rPr lang="ru-RU" dirty="0"/>
              <a:t>956</a:t>
            </a:r>
          </a:p>
          <a:p>
            <a:pPr marL="342900" indent="-342900">
              <a:buFont typeface="+mj-lt"/>
              <a:buAutoNum type="arabicParenR"/>
            </a:pPr>
            <a:r>
              <a:rPr lang="ru-RU" dirty="0"/>
              <a:t>42054</a:t>
            </a:r>
          </a:p>
        </p:txBody>
      </p:sp>
    </p:spTree>
    <p:extLst>
      <p:ext uri="{BB962C8B-B14F-4D97-AF65-F5344CB8AC3E}">
        <p14:creationId xmlns:p14="http://schemas.microsoft.com/office/powerpoint/2010/main" val="2280953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988840"/>
            <a:ext cx="6408712" cy="2344906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ДОМАШНЕЕ ЗАДАНИЕ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Стр.90</a:t>
            </a:r>
            <a:r>
              <a:rPr lang="ru-RU" dirty="0"/>
              <a:t>, №430, 433</a:t>
            </a:r>
          </a:p>
        </p:txBody>
      </p:sp>
    </p:spTree>
    <p:extLst>
      <p:ext uri="{BB962C8B-B14F-4D97-AF65-F5344CB8AC3E}">
        <p14:creationId xmlns:p14="http://schemas.microsoft.com/office/powerpoint/2010/main" val="172739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509</TotalTime>
  <Words>187</Words>
  <Application>Microsoft Office PowerPoint</Application>
  <PresentationFormat>Экран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Арифметические действия. Деление величины на однозначное число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Nataly</dc:creator>
  <cp:lastModifiedBy>Nataly</cp:lastModifiedBy>
  <cp:revision>5</cp:revision>
  <dcterms:created xsi:type="dcterms:W3CDTF">2022-12-14T14:31:21Z</dcterms:created>
  <dcterms:modified xsi:type="dcterms:W3CDTF">2022-12-15T12:55:02Z</dcterms:modified>
</cp:coreProperties>
</file>