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336377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89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7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4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9294366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6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4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11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78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554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19172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EB0764D-B7CB-4EA2-9849-D414A7B2673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B94A0FA-0FC6-4BCA-9526-7E111FE7CEE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4563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Модуль 3.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63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/>
              <a:t>February,13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17526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Ex.1 </a:t>
            </a:r>
            <a:br>
              <a:rPr lang="en-US" dirty="0" smtClean="0"/>
            </a:br>
            <a:r>
              <a:rPr lang="ru-RU" dirty="0" smtClean="0"/>
              <a:t>Вспомни значение слов.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273604"/>
              </p:ext>
            </p:extLst>
          </p:nvPr>
        </p:nvGraphicFramePr>
        <p:xfrm>
          <a:off x="1371600" y="2286000"/>
          <a:ext cx="96012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4286344551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1501691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465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Run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Плавать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407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Dance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Бегать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145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Frog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Могу, умею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275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Fish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Танцевать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194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Bird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Птица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255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Мальчик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063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Jump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503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Шимпанзе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3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Girl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Лошадь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282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024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6824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Ex.2</a:t>
            </a:r>
            <a:br>
              <a:rPr lang="en-US" dirty="0" smtClean="0"/>
            </a:br>
            <a:r>
              <a:rPr lang="ru-RU" dirty="0" smtClean="0"/>
              <a:t>Скажи «</a:t>
            </a:r>
            <a:r>
              <a:rPr lang="en-US" dirty="0" smtClean="0"/>
              <a:t>yes</a:t>
            </a:r>
            <a:r>
              <a:rPr lang="ru-RU" dirty="0" smtClean="0"/>
              <a:t>», если ты умеешь это</a:t>
            </a:r>
            <a:r>
              <a:rPr lang="en-US" dirty="0" smtClean="0"/>
              <a:t> </a:t>
            </a:r>
            <a:r>
              <a:rPr lang="ru-RU" dirty="0" smtClean="0"/>
              <a:t>делать и «</a:t>
            </a:r>
            <a:r>
              <a:rPr lang="en-US" dirty="0" smtClean="0"/>
              <a:t>no</a:t>
            </a:r>
            <a:r>
              <a:rPr lang="ru-RU" dirty="0" smtClean="0"/>
              <a:t>», если не умеешь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480560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. I can jump </a:t>
            </a:r>
            <a:r>
              <a:rPr lang="en-US" b="1" u="sng" dirty="0" smtClean="0"/>
              <a:t>like a</a:t>
            </a:r>
            <a:r>
              <a:rPr lang="en-US" dirty="0" smtClean="0"/>
              <a:t> frog.</a:t>
            </a:r>
          </a:p>
          <a:p>
            <a:r>
              <a:rPr lang="en-US" dirty="0" smtClean="0"/>
              <a:t>2. </a:t>
            </a:r>
            <a:r>
              <a:rPr lang="en-US" dirty="0"/>
              <a:t>I can </a:t>
            </a:r>
            <a:r>
              <a:rPr lang="en-US" dirty="0" smtClean="0"/>
              <a:t>sing </a:t>
            </a:r>
            <a:r>
              <a:rPr lang="en-US" b="1" u="sng" dirty="0"/>
              <a:t>like </a:t>
            </a:r>
            <a:r>
              <a:rPr lang="en-US" b="1" u="sng" dirty="0" smtClean="0"/>
              <a:t>a</a:t>
            </a:r>
            <a:r>
              <a:rPr lang="en-US" dirty="0" smtClean="0"/>
              <a:t> bird.</a:t>
            </a:r>
          </a:p>
          <a:p>
            <a:r>
              <a:rPr lang="en-US" dirty="0" smtClean="0"/>
              <a:t>3.</a:t>
            </a:r>
            <a:r>
              <a:rPr lang="en-US" dirty="0"/>
              <a:t> I can </a:t>
            </a:r>
            <a:r>
              <a:rPr lang="en-US" dirty="0" smtClean="0"/>
              <a:t>dance </a:t>
            </a:r>
            <a:r>
              <a:rPr lang="en-US" b="1" u="sng" dirty="0"/>
              <a:t>like </a:t>
            </a:r>
            <a:r>
              <a:rPr lang="en-US" b="1" u="sng" dirty="0" smtClean="0"/>
              <a:t>a</a:t>
            </a:r>
            <a:r>
              <a:rPr lang="en-US" dirty="0" smtClean="0"/>
              <a:t> chimp.</a:t>
            </a:r>
          </a:p>
          <a:p>
            <a:r>
              <a:rPr lang="en-US" dirty="0" smtClean="0"/>
              <a:t>4. </a:t>
            </a:r>
            <a:r>
              <a:rPr lang="en-US" dirty="0"/>
              <a:t>I can </a:t>
            </a:r>
            <a:r>
              <a:rPr lang="en-US" dirty="0" smtClean="0"/>
              <a:t>swim </a:t>
            </a:r>
            <a:r>
              <a:rPr lang="en-US" b="1" u="sng" dirty="0"/>
              <a:t>like a</a:t>
            </a:r>
            <a:r>
              <a:rPr lang="en-US" dirty="0"/>
              <a:t> </a:t>
            </a:r>
            <a:r>
              <a:rPr lang="en-US" dirty="0" smtClean="0"/>
              <a:t>fish.</a:t>
            </a:r>
          </a:p>
          <a:p>
            <a:r>
              <a:rPr lang="en-US" dirty="0" smtClean="0"/>
              <a:t>5. </a:t>
            </a:r>
            <a:r>
              <a:rPr lang="en-US" dirty="0"/>
              <a:t>I can </a:t>
            </a:r>
            <a:r>
              <a:rPr lang="en-US" dirty="0" smtClean="0"/>
              <a:t>run </a:t>
            </a:r>
            <a:r>
              <a:rPr lang="en-US" b="1" u="sng" dirty="0"/>
              <a:t>like </a:t>
            </a:r>
            <a:r>
              <a:rPr lang="en-US" b="1" u="sng" dirty="0" smtClean="0"/>
              <a:t>a </a:t>
            </a:r>
            <a:r>
              <a:rPr lang="en-US" dirty="0" smtClean="0"/>
              <a:t>horse. </a:t>
            </a:r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like a </a:t>
            </a:r>
            <a:r>
              <a:rPr lang="ru-RU" sz="4000" dirty="0" smtClean="0">
                <a:solidFill>
                  <a:srgbClr val="FF0000"/>
                </a:solidFill>
              </a:rPr>
              <a:t>– «как» </a:t>
            </a:r>
            <a:r>
              <a:rPr lang="ru-RU" sz="4000" dirty="0" smtClean="0">
                <a:solidFill>
                  <a:schemeClr val="tx1"/>
                </a:solidFill>
              </a:rPr>
              <a:t>(сравнение</a:t>
            </a:r>
            <a:r>
              <a:rPr lang="ru-RU" sz="40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3500" dirty="0" smtClean="0">
                <a:solidFill>
                  <a:schemeClr val="tx1"/>
                </a:solidFill>
              </a:rPr>
              <a:t>Запиши 1 предложение с переводом в тетрадь</a:t>
            </a:r>
            <a:endParaRPr lang="ru-RU" sz="3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72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Ex.3</a:t>
            </a:r>
            <a:br>
              <a:rPr lang="en-US" dirty="0" smtClean="0"/>
            </a:br>
            <a:r>
              <a:rPr lang="ru-RU" dirty="0" smtClean="0"/>
              <a:t>Напиши, что умеют и не умеют делать животные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en-US" dirty="0" smtClean="0"/>
              <a:t>A fish…</a:t>
            </a:r>
          </a:p>
          <a:p>
            <a:r>
              <a:rPr lang="en-US" dirty="0" smtClean="0"/>
              <a:t>2. A horse…</a:t>
            </a:r>
          </a:p>
          <a:p>
            <a:r>
              <a:rPr lang="en-US" dirty="0" smtClean="0"/>
              <a:t>3. A mouse…</a:t>
            </a:r>
          </a:p>
          <a:p>
            <a:r>
              <a:rPr lang="en-US" dirty="0" smtClean="0"/>
              <a:t>4. A chimp…</a:t>
            </a:r>
          </a:p>
          <a:p>
            <a:r>
              <a:rPr lang="en-US" dirty="0" smtClean="0"/>
              <a:t>5. A bird…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6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Ex.4</a:t>
            </a:r>
            <a:br>
              <a:rPr lang="en-US" dirty="0" smtClean="0"/>
            </a:br>
            <a:r>
              <a:rPr lang="ru-RU" dirty="0" smtClean="0"/>
              <a:t>Переведи на 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</a:t>
            </a:r>
            <a:r>
              <a:rPr lang="en-US" dirty="0" smtClean="0"/>
              <a:t>Larry can dance.</a:t>
            </a:r>
          </a:p>
          <a:p>
            <a:r>
              <a:rPr lang="en-US" dirty="0" smtClean="0"/>
              <a:t>2. Lulu can jump.</a:t>
            </a:r>
          </a:p>
          <a:p>
            <a:r>
              <a:rPr lang="en-US" dirty="0" smtClean="0"/>
              <a:t>3. Sam can sing.</a:t>
            </a:r>
          </a:p>
          <a:p>
            <a:r>
              <a:rPr lang="en-US" dirty="0" smtClean="0"/>
              <a:t>4. Dan can swim.</a:t>
            </a:r>
          </a:p>
          <a:p>
            <a:r>
              <a:rPr lang="en-US" dirty="0" smtClean="0"/>
              <a:t>5. Ann can run.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74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Ex.3 p.61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Читать и переводить предложения под картинками (устно)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1914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31</TotalTime>
  <Words>158</Words>
  <Application>Microsoft Office PowerPoint</Application>
  <PresentationFormat>Широкоэкранный</PresentationFormat>
  <Paragraphs>47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Franklin Gothic Book</vt:lpstr>
      <vt:lpstr>Times New Roman</vt:lpstr>
      <vt:lpstr>Crop</vt:lpstr>
      <vt:lpstr>Модуль 3. </vt:lpstr>
      <vt:lpstr>Презентация PowerPoint</vt:lpstr>
      <vt:lpstr>Ex.1  Вспомни значение слов.</vt:lpstr>
      <vt:lpstr>Ex.2 Скажи «yes», если ты умеешь это делать и «no», если не умеешь</vt:lpstr>
      <vt:lpstr>Ex.3 Напиши, что умеют и не умеют делать животные</vt:lpstr>
      <vt:lpstr>Ex.4 Переведи на русский язык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3. </dc:title>
  <dc:creator>K_Andrey2001@mail.ru</dc:creator>
  <cp:lastModifiedBy>K_Andrey2001@mail.ru</cp:lastModifiedBy>
  <cp:revision>5</cp:revision>
  <dcterms:created xsi:type="dcterms:W3CDTF">2024-02-12T14:57:12Z</dcterms:created>
  <dcterms:modified xsi:type="dcterms:W3CDTF">2024-02-12T15:29:15Z</dcterms:modified>
</cp:coreProperties>
</file>