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F3DF8F5-3B8F-4A23-A2B9-464FCBEECE9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72ADD5E-EC6F-478B-AB83-6A53442EF32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755576" y="1340768"/>
            <a:ext cx="8062664" cy="155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Plain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Равенство, содержащее неизвестный компонент </a:t>
            </a:r>
            <a:b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арифметического действия деления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5013176"/>
            <a:ext cx="6858000" cy="914400"/>
          </a:xfrm>
        </p:spPr>
        <p:txBody>
          <a:bodyPr/>
          <a:lstStyle/>
          <a:p>
            <a:pPr algn="r"/>
            <a:r>
              <a:rPr lang="ru-RU" dirty="0" smtClean="0"/>
              <a:t>Подготовила и провела:</a:t>
            </a:r>
          </a:p>
          <a:p>
            <a:pPr algn="r"/>
            <a:r>
              <a:rPr lang="ru-RU" dirty="0" smtClean="0"/>
              <a:t>Чаленко Н.А.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229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80920" cy="5328592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/>
              <a:t>Математический диктант</a:t>
            </a:r>
          </a:p>
          <a:p>
            <a:r>
              <a:rPr lang="ru-RU" dirty="0"/>
              <a:t>а) Коля вышел из дома в 14 ч 30 мин и пришёл в 15 ч.40 мин. Сколько времени он отсутствовал дома?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Корзина с яблоками весит 3 кг 400 гр. Пустая корзина весит 500 гр. Сколько весят яблоки?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Два автомобиля выехали навстречу друг другу. Первый проехал до встречи 48 км, а второй - 76 км. На каком расстоянии друг от друга они были в начале пути? </a:t>
            </a:r>
          </a:p>
        </p:txBody>
      </p:sp>
    </p:spTree>
    <p:extLst>
      <p:ext uri="{BB962C8B-B14F-4D97-AF65-F5344CB8AC3E}">
        <p14:creationId xmlns:p14="http://schemas.microsoft.com/office/powerpoint/2010/main" val="4286379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168" y="404664"/>
            <a:ext cx="8072288" cy="4824536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/>
              <a:t>г) Высота страуса 2 м 80 см, а императорского пингвина – в 2 раза меньше. Чему равна высота императорского пингвина? </a:t>
            </a:r>
            <a:endParaRPr lang="ru-RU" dirty="0" smtClean="0"/>
          </a:p>
          <a:p>
            <a:r>
              <a:rPr lang="ru-RU" dirty="0" smtClean="0"/>
              <a:t>д</a:t>
            </a:r>
            <a:r>
              <a:rPr lang="ru-RU" dirty="0"/>
              <a:t>) В 1812 году Наполеон напал на Россию. В каком веке это произошло?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Проверка в парах)</a:t>
            </a:r>
          </a:p>
          <a:p>
            <a:r>
              <a:rPr lang="ru-RU" dirty="0"/>
              <a:t>- У кого получились такие же ответы, поставьте в тетрадь +. У кого получились другие ответы? Как считали? В каком мете ошиблись? Исправьте ответы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677258"/>
            <a:ext cx="8280920" cy="920093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(1час 10 мин , 2кг 900г, 124 км, 1м 40 см, XIX веке)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53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560840" cy="3600400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 err="1"/>
              <a:t>Индивидуальнай</a:t>
            </a:r>
            <a:r>
              <a:rPr lang="ru-RU" dirty="0"/>
              <a:t> </a:t>
            </a:r>
            <a:r>
              <a:rPr lang="ru-RU" dirty="0" smtClean="0"/>
              <a:t>работа</a:t>
            </a:r>
          </a:p>
          <a:p>
            <a:endParaRPr lang="ru-RU" dirty="0"/>
          </a:p>
          <a:p>
            <a:r>
              <a:rPr lang="ru-RU" dirty="0"/>
              <a:t>№ 1. Вычислите. Проверьте сложение вычитанием, а вычитание – сложением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657 489 + 76 287  </a:t>
            </a:r>
            <a:endParaRPr lang="ru-RU" dirty="0" smtClean="0"/>
          </a:p>
          <a:p>
            <a:r>
              <a:rPr lang="ru-RU" dirty="0" smtClean="0"/>
              <a:t>70 </a:t>
            </a:r>
            <a:r>
              <a:rPr lang="ru-RU" dirty="0"/>
              <a:t>009 – 38 795    </a:t>
            </a:r>
            <a:endParaRPr lang="ru-RU" dirty="0" smtClean="0"/>
          </a:p>
          <a:p>
            <a:r>
              <a:rPr lang="ru-RU" dirty="0" smtClean="0"/>
              <a:t>48</a:t>
            </a:r>
            <a:r>
              <a:rPr lang="ru-RU" dirty="0"/>
              <a:t> 703 – 29 837 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4246240"/>
            <a:ext cx="2592288" cy="2592288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733776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31214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 18866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56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7560" y="1340768"/>
            <a:ext cx="4122712" cy="1368152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/>
              <a:t>Х+286=900+638</a:t>
            </a:r>
          </a:p>
          <a:p>
            <a:r>
              <a:rPr lang="ru-RU" dirty="0"/>
              <a:t>879-Х=87*8</a:t>
            </a:r>
          </a:p>
          <a:p>
            <a:r>
              <a:rPr lang="ru-RU" dirty="0"/>
              <a:t>47+Х=228:4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784" y="3789040"/>
            <a:ext cx="2555776" cy="190133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/>
              <a:t>Х+286=1538</a:t>
            </a:r>
          </a:p>
          <a:p>
            <a:r>
              <a:rPr lang="ru-RU" dirty="0"/>
              <a:t>Х=1538-286</a:t>
            </a:r>
          </a:p>
          <a:p>
            <a:r>
              <a:rPr lang="ru-RU" u="sng" dirty="0"/>
              <a:t>Х=1252</a:t>
            </a:r>
            <a:endParaRPr lang="ru-RU" dirty="0"/>
          </a:p>
          <a:p>
            <a:r>
              <a:rPr lang="ru-RU" dirty="0"/>
              <a:t>1252+286=900+638</a:t>
            </a:r>
          </a:p>
          <a:p>
            <a:r>
              <a:rPr lang="ru-RU" dirty="0"/>
              <a:t>1538=1538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92612" y="3789040"/>
            <a:ext cx="2131515" cy="192796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/>
              <a:t>879-Х =696</a:t>
            </a:r>
          </a:p>
          <a:p>
            <a:r>
              <a:rPr lang="ru-RU" dirty="0"/>
              <a:t>Х=879-696</a:t>
            </a:r>
          </a:p>
          <a:p>
            <a:r>
              <a:rPr lang="ru-RU" u="sng" dirty="0"/>
              <a:t>Х=183</a:t>
            </a:r>
            <a:endParaRPr lang="ru-RU" dirty="0"/>
          </a:p>
          <a:p>
            <a:r>
              <a:rPr lang="ru-RU" dirty="0"/>
              <a:t>879-183=87*8</a:t>
            </a:r>
          </a:p>
          <a:p>
            <a:r>
              <a:rPr lang="ru-RU" dirty="0"/>
              <a:t>696=696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23720" y="3789040"/>
            <a:ext cx="2052736" cy="1901337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47+Х=57</a:t>
            </a:r>
          </a:p>
          <a:p>
            <a:r>
              <a:rPr lang="ru-RU" dirty="0" smtClean="0"/>
              <a:t>Х=57-47</a:t>
            </a:r>
          </a:p>
          <a:p>
            <a:r>
              <a:rPr lang="ru-RU" u="sng" dirty="0" smtClean="0"/>
              <a:t>Х=10</a:t>
            </a:r>
            <a:endParaRPr lang="ru-RU" dirty="0" smtClean="0"/>
          </a:p>
          <a:p>
            <a:r>
              <a:rPr lang="ru-RU" dirty="0" smtClean="0"/>
              <a:t>47+10=228:4</a:t>
            </a:r>
          </a:p>
          <a:p>
            <a:r>
              <a:rPr lang="ru-RU" dirty="0" smtClean="0"/>
              <a:t>57=57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00706"/>
            <a:ext cx="4058816" cy="68872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/>
              <a:t>Реши 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291131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16824" cy="1872208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dirty="0"/>
              <a:t>Задача</a:t>
            </a:r>
          </a:p>
          <a:p>
            <a:r>
              <a:rPr lang="ru-RU" dirty="0" smtClean="0"/>
              <a:t>За одно и </a:t>
            </a:r>
            <a:r>
              <a:rPr lang="ru-RU" dirty="0"/>
              <a:t>то же время теплоход прошёл 216 км, а пароход 72 км. Чему равна </a:t>
            </a:r>
            <a:r>
              <a:rPr lang="ru-RU" dirty="0" smtClean="0"/>
              <a:t>скорость </a:t>
            </a:r>
            <a:r>
              <a:rPr lang="ru-RU" dirty="0"/>
              <a:t>теплохода, если скорость парохода 24 км/ч?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996952"/>
            <a:ext cx="6984776" cy="2826896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r>
              <a:rPr lang="ru-RU" dirty="0"/>
              <a:t>Решение:</a:t>
            </a:r>
          </a:p>
          <a:p>
            <a:pPr lvl="0"/>
            <a:r>
              <a:rPr lang="ru-RU" dirty="0"/>
              <a:t>72:24=3(ч) – пыл пароход</a:t>
            </a:r>
          </a:p>
          <a:p>
            <a:pPr lvl="0"/>
            <a:r>
              <a:rPr lang="ru-RU" dirty="0"/>
              <a:t>216:3=72(км/ч)</a:t>
            </a:r>
          </a:p>
          <a:p>
            <a:r>
              <a:rPr lang="ru-RU" dirty="0"/>
              <a:t>Ответ: скорость теплохода равна 72км/ч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6905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9126" y="620688"/>
            <a:ext cx="5325746" cy="129614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b="1" dirty="0" smtClean="0"/>
              <a:t>ДОМАШНЕЕ ЗАДАНИЕ</a:t>
            </a:r>
          </a:p>
          <a:p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996952"/>
            <a:ext cx="6768752" cy="137744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dirty="0" smtClean="0"/>
              <a:t>С.88 №413, №416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889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113</TotalTime>
  <Words>279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Главная</vt:lpstr>
      <vt:lpstr>Равенство, содержащее неизвестный компонент  арифметического действия деления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Равенство, содержащее неизвестный компонент  арифметического действия деления</dc:title>
  <dc:creator>Nataly</dc:creator>
  <cp:lastModifiedBy>Nataly</cp:lastModifiedBy>
  <cp:revision>6</cp:revision>
  <dcterms:created xsi:type="dcterms:W3CDTF">2022-12-12T18:44:53Z</dcterms:created>
  <dcterms:modified xsi:type="dcterms:W3CDTF">2022-12-12T20:37:56Z</dcterms:modified>
</cp:coreProperties>
</file>