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9" r:id="rId4"/>
    <p:sldId id="261" r:id="rId5"/>
    <p:sldId id="257" r:id="rId6"/>
    <p:sldId id="256" r:id="rId7"/>
    <p:sldId id="260" r:id="rId8"/>
    <p:sldId id="258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12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06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21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30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88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55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0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4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254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1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3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13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BB1CB-E65D-4512-8919-EE68FB51ABC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DF3FD-50C8-47B5-A873-51A43E7D2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13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98" y="288000"/>
            <a:ext cx="10643018" cy="62177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35317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0" y="0"/>
            <a:ext cx="12160000" cy="6840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22286" y="0"/>
            <a:ext cx="9579428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7926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14" y="0"/>
            <a:ext cx="10463611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21893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2050" name="Picture 2" descr="https://fs.znanio.ru/d5af0e/2a/c2/8d83b3c2876e6772d225dff8b39f841a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" y="0"/>
            <a:ext cx="11132457" cy="69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60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1026" name="Picture 2" descr="https://fs.znanio.ru/d5af0e/cd/b1/065cbcd860e910fd70a39c8fadb87b1d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30" y="-1"/>
            <a:ext cx="10313232" cy="685800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" y="0"/>
            <a:ext cx="12115030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60" y="142151"/>
            <a:ext cx="10852879" cy="65556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956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69" y="0"/>
            <a:ext cx="10433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0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39" y="224853"/>
            <a:ext cx="10583056" cy="650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1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60000" cy="6840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89351" y="0"/>
            <a:ext cx="10118360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6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Andrey</cp:lastModifiedBy>
  <cp:revision>10</cp:revision>
  <dcterms:created xsi:type="dcterms:W3CDTF">2023-11-18T09:09:35Z</dcterms:created>
  <dcterms:modified xsi:type="dcterms:W3CDTF">2024-02-11T12:26:15Z</dcterms:modified>
</cp:coreProperties>
</file>