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67" r:id="rId13"/>
    <p:sldId id="270" r:id="rId14"/>
    <p:sldId id="271" r:id="rId15"/>
    <p:sldId id="266" r:id="rId16"/>
    <p:sldId id="273" r:id="rId17"/>
    <p:sldId id="274" r:id="rId18"/>
    <p:sldId id="287" r:id="rId19"/>
    <p:sldId id="275" r:id="rId20"/>
    <p:sldId id="276" r:id="rId21"/>
    <p:sldId id="277" r:id="rId22"/>
    <p:sldId id="278" r:id="rId23"/>
    <p:sldId id="281" r:id="rId24"/>
    <p:sldId id="282" r:id="rId25"/>
    <p:sldId id="279" r:id="rId26"/>
    <p:sldId id="280" r:id="rId27"/>
    <p:sldId id="283" r:id="rId28"/>
    <p:sldId id="284" r:id="rId29"/>
    <p:sldId id="285" r:id="rId30"/>
    <p:sldId id="286" r:id="rId31"/>
    <p:sldId id="288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36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8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2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033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C1DF0-2A2F-417C-A3EA-94C01DB6B4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51AC7-1D58-4796-8029-834E7C6522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038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05225-2B3F-420E-BF71-179E7B055B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D29A-6468-4BE2-B04D-CF0C319435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4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B22F5-4283-4C11-9AB0-F514C8B907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2A452-91FF-4715-AEDB-FF7F9F55E4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600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E68F3-0945-4C28-90A7-40EB005E629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F1BBB-CC0D-429B-BFF1-62544DED690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213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FF0A-8B05-4F21-9F49-DA2665C393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CCB0E-53D5-4201-A338-353FF81D95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102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3EEB8-6ED5-47BC-B1C2-C76F2F6BF9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0CDF0-D4CD-4A30-882C-890F77517B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422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7D8AA-C5BB-4C08-A6B1-0427FF44DB8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88055-C4EA-4379-BB1C-ACE7E95A9F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211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56AE5-5F57-4CC8-A0E6-0DE57BDB7FB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076A2-0BEF-45D2-8007-2D5334326E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13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969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4E36-364E-4AB2-8B8A-DBA8B17B984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4D97B-4F24-40E6-A779-1F021B2BD9B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172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F4265-4D7E-4FFA-9089-69A9BEC991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CEA9-E119-48EF-9077-E68486D23E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56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2B432-3943-4FC6-9C57-19C9AD0C9C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EBF73-26AD-44AA-9573-0EEAC6A89C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33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993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81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6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79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2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1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7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599CC-1540-45AA-A7BC-E2C05A4716D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8B62B-1DE3-461E-8294-A69F37B097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34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279218-A7DE-42ED-B680-7451A53241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3756B9-D3FE-4070-97D6-2D7787A17AE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8560" y="908051"/>
            <a:ext cx="9895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Взаимодействие игровой и учебно-познавательной деятельности 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младших школьников </a:t>
            </a:r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условиях  реализации 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ФГОС </a:t>
            </a:r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НОО»</a:t>
            </a:r>
          </a:p>
          <a:p>
            <a:pPr>
              <a:defRPr/>
            </a:pPr>
            <a:r>
              <a:rPr lang="ru-RU" sz="3200" b="1" i="1" dirty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F79646">
                    <a:lumMod val="75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200" b="1" i="1" dirty="0">
              <a:solidFill>
                <a:srgbClr val="F79646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640" y="954890"/>
            <a:ext cx="10160000" cy="6187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Театрализованные игры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это разновидность сюжетно-ролевых игр, однако они развиваются по заранее подготовленному сценарию, в основе которого – содержание сказки, рассказа. Эти игры требуют от педагога  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режиссирования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от ребёнка – проговаривания реплик.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4. 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игры 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служат средством коррекции моторных нарушений, т.к. большинство таких детей имеют двигательные нарушения.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 Для детей с нарушением интеллекта 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конструктивные игры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служат средством развития восприятия формы, объёма, размеров различных предметов. В ходе конструктивных игр ребят развивается пространственная ориентация, а также мелкая моторика.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16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640" y="764261"/>
            <a:ext cx="10220960" cy="5186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                                                           является переходной формой от игры к учёбе.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- 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особая форма игрового обучения, когда у детей, чаще всего непреднамеренно, формируются необходимые УУД.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731" y="2095649"/>
            <a:ext cx="3237257" cy="25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9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240" y="1170593"/>
            <a:ext cx="10119360" cy="4895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Структурные составляющие дидактической игры: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дидактическая задача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 задача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игровые действия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игры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 </a:t>
            </a:r>
            <a:endParaRPr lang="ru-RU" sz="2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75"/>
              </a:spcAft>
            </a:pPr>
            <a:r>
              <a:rPr lang="ru-RU" sz="140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85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3040" y="1283405"/>
            <a:ext cx="957072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Критериями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игры являются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-наличие в ней нравственно и умственно развивающего содержания;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-развитие воображения и творчества;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-дружелюбие во взаимоотношениях;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-радость осознания своих сил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2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2080" y="1181725"/>
            <a:ext cx="89814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37920" y="1016000"/>
            <a:ext cx="8006080" cy="3406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дидактических игр: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игры – путешествия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игры-поручения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игры-предположения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игры-загадки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игры-беседы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0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480" y="774033"/>
            <a:ext cx="10546080" cy="668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может быть проведена на любом этапе урока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</a:p>
          <a:p>
            <a:pPr>
              <a:spcBef>
                <a:spcPts val="65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начале урока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игры – организовать и заинтересовать детей, стимулировать их активность.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5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середине урока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дидактическая игра должна решать задачу усвоения темы.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5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конце урока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может носить поисковый характер.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650"/>
              </a:spcBef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системе уроков по теме важно подобрать игры на разные виды деятельности: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исполнительскую, воспроизводительную, преобразующую, поисковую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это способствует более полному и быстрому овладению детьми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метапредметными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УУД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16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480" y="738505"/>
            <a:ext cx="109728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 использовании  игровых технологий обязательно соблюдение следующих условий:</a:t>
            </a:r>
            <a:b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Соответствие игры учебно-воспитательным целям урока;</a:t>
            </a:r>
            <a:b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Доступность для учащихся данного возраста;</a:t>
            </a:r>
            <a:b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Умеренность в использовании игр на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уроках.</a:t>
            </a: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умелом сочетании игровой и учебно-познавательной деятельности учитель на уроке достигает хороших результатов формирования универсальных учебных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94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800" y="795645"/>
            <a:ext cx="105460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 smtClean="0">
                <a:solidFill>
                  <a:srgbClr val="FF0000"/>
                </a:solidFill>
              </a:rPr>
              <a:t>         </a:t>
            </a:r>
            <a:r>
              <a:rPr lang="ru-RU" sz="4400" b="1" dirty="0" smtClean="0">
                <a:solidFill>
                  <a:srgbClr val="7030A0"/>
                </a:solidFill>
              </a:rPr>
              <a:t>Из </a:t>
            </a:r>
            <a:r>
              <a:rPr lang="ru-RU" sz="4400" b="1" dirty="0">
                <a:solidFill>
                  <a:srgbClr val="7030A0"/>
                </a:solidFill>
              </a:rPr>
              <a:t>моего личного </a:t>
            </a:r>
            <a:r>
              <a:rPr lang="ru-RU" sz="4400" b="1" dirty="0" smtClean="0">
                <a:solidFill>
                  <a:srgbClr val="7030A0"/>
                </a:solidFill>
              </a:rPr>
              <a:t>опыта</a:t>
            </a:r>
          </a:p>
          <a:p>
            <a:pPr lvl="0">
              <a:defRPr/>
            </a:pP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своих уроках часто использую дидактические и сюжетно-ролевые игры, кроссворды, загадки, ребусы, стараюсь преподнести материал в необычной форме: </a:t>
            </a:r>
          </a:p>
          <a:p>
            <a:pPr lvl="0"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урок-сказка, урок-путешествие, урок-исследование и т.д.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defRPr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способствует повышению  эффективности  в области моделирования изучаемых процессов и явлений, управления процессом обучения, тренажа учебной деятельности, автоматизации контроля уровня знаний. </a:t>
            </a:r>
          </a:p>
          <a:p>
            <a:pPr lvl="0"/>
            <a:endParaRPr lang="ru-RU" sz="4400" b="1" dirty="0" smtClean="0">
              <a:solidFill>
                <a:srgbClr val="7030A0"/>
              </a:solidFill>
            </a:endParaRPr>
          </a:p>
          <a:p>
            <a:pPr lvl="0"/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5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120" y="762720"/>
            <a:ext cx="10525760" cy="5208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Игровые технологии на уроках русского языка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Правописание имён собственных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Наборщики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(Класс – 2 команды.)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доске записаны слоги: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ми,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та, то;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ля, на,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тя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Команда девочек составляет из слогов имена мальчиков, а команда мальчиков – имена девочек. </a:t>
            </a:r>
            <a:b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Возможные имена: Ваня, Валя, Вася, Миша, Митя, Петя, Рома, Зина, Люся, Маша,  Таня, Тоня, Тося, Варя.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27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2480" y="718691"/>
            <a:ext cx="106476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Найди ошибку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развивать умение выделять в речи слова, обозначающие предмет.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Учитель называет ряд слов, обозначающих названия предметов и допускает одну «ошибку». Ученики должны определить, какое слово лишнее и почему. Правильно выполнивший задание, получает фишку. Выигрывает тот, у кого больше фишек.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Примерный материал: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1.Кукла, дом, море, вышла, ученик.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2.Карта, солнце, железный, дверь, моряк.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3.Девочка, мел, больше, карандаш, жаба.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4.Замок, тяжело, петух, тарелка, вишня.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5.Бежит, книга, окно, ворота, слон и т.п.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803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400" y="1747520"/>
            <a:ext cx="902208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– это естественная для ребенка и гуманная форма обучения. Обучая посредством игры, мы учим детей не так, как нам, удобно дать учебный материал, а как детям удобно и естественно его взять.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2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4080" y="843677"/>
            <a:ext cx="10688320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«Конструктор»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взять большое слово,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Вынуть буквы,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 и два,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потом собрать их снова,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Выйдут новые слова.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 слова «грамотей» составьте 10 слов. (Герой, гром, гора, гам, рота, рот, метр, метро, море, тема).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11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3760" y="956161"/>
            <a:ext cx="10485120" cy="4604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теме «Предложение»</a:t>
            </a:r>
            <a:endParaRPr lang="ru-RU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интересом дети выполняют упражнение «Составь предложение из букв слова».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слово «КОТ». Предложение: </a:t>
            </a:r>
            <a:r>
              <a:rPr lang="ru-RU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атя </a:t>
            </a:r>
            <a:r>
              <a:rPr lang="ru-RU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тмерила </a:t>
            </a:r>
            <a:r>
              <a:rPr lang="ru-RU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кань».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120000"/>
              <a:defRPr/>
            </a:pPr>
            <a:r>
              <a:rPr lang="en-US" sz="31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1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6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800" y="971047"/>
            <a:ext cx="10464800" cy="47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Игра </a:t>
            </a: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 Шифровальщики»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автоматизация звуков, развитие фонетико-фонематического восприятия, процессов анализа и синтеза, понимание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смысло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различительной функции звука и буквы, обогащение словарного запаса учащихся, развитие логического мышления.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 Играют в парах: один в роли шифровальщика, другой - отгадчика.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Шифровальщик задумывает слово и шифрует его. Играющие могут попробовать свои силы в расшифровке словосочетаний и предложений.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Отгадчику предстоит не только отгадать слова, но и выбрать из каждой группы лишнее слово.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en-US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en-US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Аалтрек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лажок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раукжк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зоонкв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тарелка, ложка, кружка, звонок)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Оарз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страа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енкл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роамкша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роза, астра, клен, ромашка)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Плнаеат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здзеав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отрбиа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сген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 планета, звезда, орбита, снег)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40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3760" y="1286770"/>
            <a:ext cx="10383520" cy="2932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 Клички»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формирование процесса словоизменения и словообразования, закрепление фонетического и грамматического разбора слов, правописание собственных имен.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Ход: Образуйте клички животных от следующих слов: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ШАР, СТРЕЛА, ОРЕЛ, РЫЖИЙ, ЗВЕЗДА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Составить предложения.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ШАРИК, СТРЕЛКА, ОРЛИК, РЫЖИК, ЗВЕЗДОЧКА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096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120" y="1564641"/>
            <a:ext cx="1058672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Ценность таких игр заключается в том, что на их материале можно отрабатывать также скорость чтения, слоговой состав слова, развивать орфографическую зоркость и многое другое.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Важная роль занимательных дидактических игр состоит еще и в том, что они способствуют снятию напряжения и страха при письме у детей, чувствующих свою собственную несостоятельность, создает положительный эмоциональный настой в ходе урока.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с удовольствием выполняет любые задания и упражнения учителя. И учитель, таким образом, стимулирует правильную речь ученика как устную, так и письменную.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450215" algn="ctr">
              <a:lnSpc>
                <a:spcPct val="150000"/>
              </a:lnSpc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76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5360" y="974785"/>
            <a:ext cx="10505440" cy="421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Математика- один из наиболее трудных предметов. Включение дидактических игр и упражнений позволяет чаще менять виды деятельности на уроке, что создает условия для эмоционального отношения к содержанию учебного материала, обеспечивает его доступность и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осознанность.</a:t>
            </a:r>
          </a:p>
          <a:p>
            <a:pPr algn="just">
              <a:spcAft>
                <a:spcPts val="675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“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соседей числа”</a:t>
            </a:r>
          </a:p>
          <a:p>
            <a:pPr algn="just">
              <a:spcAft>
                <a:spcPts val="675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игра дает возможность каждое число первой сотни рассматривать не изолированно, а в связи с предыдущим и последующим числом.</a:t>
            </a:r>
          </a:p>
          <a:p>
            <a:pPr algn="just">
              <a:spcAft>
                <a:spcPts val="675"/>
              </a:spcAft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обучения: мяч или два мяча – большой и маленький (или разного цвета).Содержание игры: учитель бросает мяч то одному, тот другому участнику игры, а те, возвращая мяч, отвечают на вопрос учителя. Бросая мяч, учитель называет какое-либо число, например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играющий должен назвать смежные числа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–6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(обязательно сначала меньшее, потом большее).</a:t>
            </a:r>
          </a:p>
        </p:txBody>
      </p:sp>
    </p:spTree>
    <p:extLst>
      <p:ext uri="{BB962C8B-B14F-4D97-AF65-F5344CB8AC3E}">
        <p14:creationId xmlns:p14="http://schemas.microsoft.com/office/powerpoint/2010/main" val="230156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120" y="921901"/>
            <a:ext cx="10444480" cy="4290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закрепления навыков счета можно предложить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 «Слушай и считай»: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75"/>
              </a:spcAft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игры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у каждого из учеников набор карточек с числами от 1 до 10. У учителя палочка, которой он ударяет по какому-либо предмету, издающему громкий звук, определенное число раз. Все учащиеся должны немедленно поднять и показать карточку с числом, соответствующим количеству ударов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Ритмический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счёт через 2.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в парах хлопают в ладоши – хлопок (1), прикосновение друг к другу ладонями (говорят «два»), хлопок (3), прикасаются – говорят «четыре» и т.д.</a:t>
            </a:r>
            <a:endParaRPr lang="ru-RU" sz="16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Игра «Хлопки»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(учитель читает числа или показывает их, дети делают один хлопок – если число однозначное, два хлопка – если число двузначное).</a:t>
            </a:r>
            <a:endParaRPr lang="ru-RU" sz="16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75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1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440" y="925932"/>
            <a:ext cx="10383520" cy="357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на уроках математики.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расширяют кругозор детей, развивают любознательность и пытливость, тренируют внимание, память, мышление. Я использую математические загадки и на уроке, и во внеклассной работе во время отдыха, так как они всегда интересны детям. </a:t>
            </a:r>
          </a:p>
          <a:p>
            <a:pPr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лото «Таблица умножения», «Время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«Состав числа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449580"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680"/>
              </a:lnSpc>
              <a:spcBef>
                <a:spcPts val="375"/>
              </a:spcBef>
              <a:spcAft>
                <a:spcPts val="375"/>
              </a:spcAft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5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37920" y="947915"/>
            <a:ext cx="9712960" cy="417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уроках литературного чтения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использовать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театрализованные игры</a:t>
            </a: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dirty="0">
                <a:solidFill>
                  <a:srgbClr val="31313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Театрализация способствует развитию практически всех видов памяти (кратковременной, словесно – логической, образной, эмоциональной), произвольного и непроизвольного внимания. Поэтому театрализованная деятельность в начальной школе является одним из лучших средств развития памяти детей.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4080" y="1075024"/>
            <a:ext cx="9855200" cy="1500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«Каков ребенок в игре, таков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многом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он будет в работе когда вырастет»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А.С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Макаренко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84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36320" y="1300479"/>
            <a:ext cx="10261600" cy="4522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Именно в игре дети готовы с большим желанием преодолевать трудности.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помогает превратить любой учебный материал в увлекательное занятие, способствует созданию позитивного настроя у ребенка и, как следствие, помогает легче усваивать знание. Уроки, на которых обязательно присутствуют творческие игры, расширяют кругозор и творческую фантазию, обогащают словарный запас, развивают речь; различные игровые ситуации поддерживают у учащихся в течение всего урока интерес, активность, удерживают внимание, снимают усталость. Всем интересно. Дети играют, а играя, непроизвольно закрепляют, совершенствуют полученные знания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7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8880" y="872758"/>
            <a:ext cx="9469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i="1" dirty="0">
                <a:solidFill>
                  <a:srgbClr val="7030A0"/>
                </a:solidFill>
              </a:rPr>
              <a:t>Спасибо за внимание!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Picture 2" descr="C:\Users\Магаляс\Desktop\ЮИД Сигнал\фото на печать 2017\image.gif"/>
          <p:cNvPicPr>
            <a:picLocks noGrp="1"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6810" y="2073087"/>
            <a:ext cx="3924300" cy="3933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397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240" y="975360"/>
            <a:ext cx="9895840" cy="8427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Важнейшей задачей современной системы образования (ФГОС) является формирование совокупности универсальных учебных действий (УУД), обеспечивающих «умение учиться».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В составе основных видов универсальных учебных действий (УУД) можно выделить четыре блока: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Личностный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Регулятивный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Познавательный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Коммуникативный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0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975981"/>
            <a:ext cx="10038080" cy="961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решает следующие развивающие, воспитательные и образовательные задачи: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1.Функция формирования психических новообразований (устойчивость и произвольность внимания, памяти, развитие мышления и т.д.);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2.Функция формирования устойчивого интереса к учению и снятия напряжения, связанного с процессом адаптации ребенка к школьному режиму и освоение им социальных ролей –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личностные УУД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3.Функция формирования собственно учебной деятельности –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регулятивные УУД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6960" y="1055498"/>
            <a:ext cx="9936480" cy="3561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4.Функция формирования </a:t>
            </a:r>
            <a:r>
              <a:rPr lang="ru-RU" sz="24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общеучебных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логических действий, действий постановки и решения проблем –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 УУД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5.Функция формирования навыков самоконтроля и самооценки –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личностные и регулятивные УУД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6.Функция формирования адекватных взаимоотношений в классе, развитие навыков сотрудничества, совершенствование речевых навыков –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коммуникативные УУД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93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1128257"/>
            <a:ext cx="9916160" cy="4454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Педагогические игры можно классифицировать по нескольким принципам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виду деятельности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(двигательные, умственные, трудовые, социальные, психологические);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характеру педагогического процесса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(обучающие, тренировочные, контролирующие, развивающие, преобразующие);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характеру игровой методики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(предметные, сюжетные, ролевые, деловые, имитационные, игры-драматизации);</a:t>
            </a:r>
            <a:endParaRPr lang="ru-RU" sz="11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структуре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(игры-упражнения, игры-состязания).</a:t>
            </a: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5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0160" y="882560"/>
            <a:ext cx="9652000" cy="4122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Виды дидактических игр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ru-RU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дидактические;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сюжетно-ролевые;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театрализованные;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подвижные;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– конструктивные.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26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55040" y="914399"/>
            <a:ext cx="10322560" cy="4841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Каждый вид игры выполняет определённые функции: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1. 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одно из средств познавательной деятельности школьника с нарушением интеллекта. Дидактические игры развивают наблюдательность, внимание, память, мышление, речь, повышают эффективность обучения.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800" b="1" dirty="0" smtClean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 сюжетно-ролевых играх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дети при помощи взятых на себя ролей воспроизводят жизнь взрослых людей, их взаимоотношения, их деятельность. В ходе игры ученик познаёт мир и усваивает общественный опыт. Воспитывается стремление к учению, умение и желание трудиться, а также моральные качества, обогащается речевой запас.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1293</Words>
  <Application>Microsoft Office PowerPoint</Application>
  <PresentationFormat>Произвольный</PresentationFormat>
  <Paragraphs>169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Мамонтова Н.А</dc:creator>
  <cp:lastModifiedBy>Админ</cp:lastModifiedBy>
  <cp:revision>27</cp:revision>
  <dcterms:created xsi:type="dcterms:W3CDTF">2018-12-30T02:57:14Z</dcterms:created>
  <dcterms:modified xsi:type="dcterms:W3CDTF">2024-02-12T15:37:04Z</dcterms:modified>
</cp:coreProperties>
</file>