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32" r:id="rId4"/>
    <p:sldMasterId id="2147483744" r:id="rId5"/>
    <p:sldMasterId id="2147483756" r:id="rId6"/>
    <p:sldMasterId id="2147483768" r:id="rId7"/>
    <p:sldMasterId id="2147483780" r:id="rId8"/>
    <p:sldMasterId id="2147483828" r:id="rId9"/>
    <p:sldMasterId id="2147483840" r:id="rId10"/>
    <p:sldMasterId id="2147483852" r:id="rId11"/>
    <p:sldMasterId id="2147483876" r:id="rId12"/>
  </p:sldMasterIdLst>
  <p:sldIdLst>
    <p:sldId id="256" r:id="rId13"/>
    <p:sldId id="292" r:id="rId14"/>
    <p:sldId id="273" r:id="rId15"/>
    <p:sldId id="333" r:id="rId16"/>
    <p:sldId id="325" r:id="rId17"/>
    <p:sldId id="334" r:id="rId18"/>
    <p:sldId id="335" r:id="rId19"/>
    <p:sldId id="313" r:id="rId20"/>
    <p:sldId id="286" r:id="rId21"/>
    <p:sldId id="317" r:id="rId22"/>
    <p:sldId id="320" r:id="rId23"/>
    <p:sldId id="289" r:id="rId24"/>
    <p:sldId id="290" r:id="rId25"/>
    <p:sldId id="291" r:id="rId26"/>
    <p:sldId id="314" r:id="rId27"/>
    <p:sldId id="316" r:id="rId28"/>
    <p:sldId id="287" r:id="rId29"/>
    <p:sldId id="336" r:id="rId30"/>
    <p:sldId id="275" r:id="rId31"/>
    <p:sldId id="331" r:id="rId32"/>
    <p:sldId id="310" r:id="rId33"/>
    <p:sldId id="307" r:id="rId34"/>
    <p:sldId id="276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79" autoAdjust="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2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E5E004-66CA-4AD4-B0FF-63B1DD0F9B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6E413-9D16-43F0-AEE6-2D11F6512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E5E004-66CA-4AD4-B0FF-63B1DD0F9B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6E413-9D16-43F0-AEE6-2D11F6512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24DDF-6C80-4AE3-8E35-DDAE376AC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0008A5-CB39-4980-BDD4-EA1FE254A5B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4227649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780C3-5E46-41E1-B266-CEE535AED39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6ED8BB-8CC8-4EFE-8E73-03DF753CB64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0227722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08D11-7DCC-46D8-BAC2-76734E28982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EC037-D824-4D80-9AA0-6F1E819E0B6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2412054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C396E-CDE3-493D-BE42-BFF2A2B07FE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B41CC-02B0-4042-B2E3-14B1630A00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8344982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D9D4F-FC76-4D82-973C-A36EEC421AB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D1B62-5763-4CDF-BA68-303BCFC6DCC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547805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22918-AD8E-41C1-9992-EA4C35131D4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CD54AA-CF20-404C-9E4E-C1A1CB8B703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8762326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0A4F9-587F-4785-9000-1BD4854A8B7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ABFE4-E131-4C36-B63F-E4C83314372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703395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1C218-A086-4F5D-9FE2-D0F12402AC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49C14-C0EE-40BF-A2A7-4630652A85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14251736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6FA42-48C6-4097-A9EE-D0E5CBF30C0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D954C-41E8-4F9E-9528-1D9FF906131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8317844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09E0E-74F8-4F23-9B6F-EA24750F333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4B6EB-407B-410D-8C5C-2548EFEECBB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1803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E5E004-66CA-4AD4-B0FF-63B1DD0F9B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6E413-9D16-43F0-AEE6-2D11F6512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3073A-065E-4300-84D2-3E99CE2EF11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150E2-E3D8-4665-A470-FA6CF5E9395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3062897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24DDF-6C80-4AE3-8E35-DDAE376AC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0008A5-CB39-4980-BDD4-EA1FE254A5B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621874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780C3-5E46-41E1-B266-CEE535AED39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6ED8BB-8CC8-4EFE-8E73-03DF753CB64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2393552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08D11-7DCC-46D8-BAC2-76734E28982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EC037-D824-4D80-9AA0-6F1E819E0B6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671870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C396E-CDE3-493D-BE42-BFF2A2B07FE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B41CC-02B0-4042-B2E3-14B1630A00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998581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D9D4F-FC76-4D82-973C-A36EEC421AB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D1B62-5763-4CDF-BA68-303BCFC6DCC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2189245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22918-AD8E-41C1-9992-EA4C35131D4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CD54AA-CF20-404C-9E4E-C1A1CB8B703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540606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0A4F9-587F-4785-9000-1BD4854A8B7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ABFE4-E131-4C36-B63F-E4C83314372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4365415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1C218-A086-4F5D-9FE2-D0F12402AC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49C14-C0EE-40BF-A2A7-4630652A85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3308160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6FA42-48C6-4097-A9EE-D0E5CBF30C0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D954C-41E8-4F9E-9528-1D9FF906131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66176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261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09E0E-74F8-4F23-9B6F-EA24750F333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4B6EB-407B-410D-8C5C-2548EFEECBB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8019691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3073A-065E-4300-84D2-3E99CE2EF11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150E2-E3D8-4665-A470-FA6CF5E9395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82354515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24DDF-6C80-4AE3-8E35-DDAE376AC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0008A5-CB39-4980-BDD4-EA1FE254A5B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363084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780C3-5E46-41E1-B266-CEE535AED39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6ED8BB-8CC8-4EFE-8E73-03DF753CB64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386044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08D11-7DCC-46D8-BAC2-76734E28982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4EC037-D824-4D80-9AA0-6F1E819E0B6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887041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C396E-CDE3-493D-BE42-BFF2A2B07FE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B41CC-02B0-4042-B2E3-14B1630A00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0250001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D9D4F-FC76-4D82-973C-A36EEC421AB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D1B62-5763-4CDF-BA68-303BCFC6DCC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475092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22918-AD8E-41C1-9992-EA4C35131D4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CD54AA-CF20-404C-9E4E-C1A1CB8B703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2651708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0A4F9-587F-4785-9000-1BD4854A8B7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ABFE4-E131-4C36-B63F-E4C83314372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47440716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1C218-A086-4F5D-9FE2-D0F12402AC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49C14-C0EE-40BF-A2A7-4630652A85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9130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186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6FA42-48C6-4097-A9EE-D0E5CBF30C0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D954C-41E8-4F9E-9528-1D9FF906131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0562979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09E0E-74F8-4F23-9B6F-EA24750F333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4B6EB-407B-410D-8C5C-2548EFEECBB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469853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3073A-065E-4300-84D2-3E99CE2EF11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150E2-E3D8-4665-A470-FA6CF5E9395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50628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331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194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787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259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565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068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E5E004-66CA-4AD4-B0FF-63B1DD0F9B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6E413-9D16-43F0-AEE6-2D11F6512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517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212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477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107A9-5710-4ACA-B8FD-C7F9EA10D49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8A855-934C-434B-BB6C-7F82C11BCE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2320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32C04-3B9F-49C2-8912-66A7286EC4F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EA44C-75DD-4092-ADD6-64EB18B52C8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6259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EDA10-5F08-4BC1-907C-DB9F8DF2919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B32B6-EF4D-4B54-82C6-8CCB5408EF0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7132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754A6-7734-4020-9D0F-AD3ABE8765BF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ABECE-596C-47E2-BC50-228DA8A6FCC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3920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EAAF9-F453-40F8-B82A-127E367DC97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45815-406E-42ED-902A-39419E011B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5038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3AC68-666D-44E0-8221-08DC7AD9DEF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B9AA5-96ED-4151-9605-24C97FA5B0C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1110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39D81-CA28-4426-A4F9-2D040D885E7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1BB8D-75F4-4CA8-9F83-3E7225D6A42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495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E5E004-66CA-4AD4-B0FF-63B1DD0F9B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6E413-9D16-43F0-AEE6-2D11F6512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275C9-47C9-48A8-A2D3-0478FB89277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D7BD1-5F4F-4236-97D9-8C914DF322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4296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0E237-CD44-4BA4-8B78-63D6A3486F6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C7223-6961-4168-8623-5AEBB452F82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2278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07C91-DD8E-48DF-8A3C-485B6E7EDAC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27B42-02C3-425E-8BBC-568C39DA40A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172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C62EF-2586-48DF-B2BF-F436FCC16BD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76D89-3D86-47AC-BE11-EA6F9357492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8710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564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77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039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600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179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248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E5E004-66CA-4AD4-B0FF-63B1DD0F9B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6E413-9D16-43F0-AEE6-2D11F6512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364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725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736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721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987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Нажмите кнопку, чтобы изменить стиль основного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Нажмите кнопку, чтобы изменить стиль основного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1A186-0DFE-42AE-A506-B514424B29A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45489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DE0C46-8BCE-465D-88EA-CBA2CE347BC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190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F385B-EEE5-454A-B96A-34E84D373A0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41182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4C4C4-4F2F-4897-9B99-D933C93C75B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2842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200E7-BA98-4A07-B997-1871C436CB9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402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E5E004-66CA-4AD4-B0FF-63B1DD0F9B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6E413-9D16-43F0-AEE6-2D11F6512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59EB0-C985-4789-959B-51E0516C9BD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30155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91D00-DB26-47BD-81B6-52CCA0D9720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62562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59E53-55A5-41A6-832E-1944CD1A95E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52496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64205-3A55-4EC1-82A4-7FA54DC6120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18906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72D32-733C-4674-B81B-DB0C3B7A6A1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7988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D2577-BD79-4EA3-A14B-3D6251794DE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71171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Нажмите кнопку, чтобы изменить стиль основного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Нажмите кнопку, чтобы изменить стиль основного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1A186-0DFE-42AE-A506-B514424B29A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4548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DE0C46-8BCE-465D-88EA-CBA2CE347BC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19072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F385B-EEE5-454A-B96A-34E84D373A0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41182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4C4C4-4F2F-4897-9B99-D933C93C75B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284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E5E004-66CA-4AD4-B0FF-63B1DD0F9B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6E413-9D16-43F0-AEE6-2D11F6512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200E7-BA98-4A07-B997-1871C436CB9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40226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59EB0-C985-4789-959B-51E0516C9BD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30155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91D00-DB26-47BD-81B6-52CCA0D9720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62562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59E53-55A5-41A6-832E-1944CD1A95E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52496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64205-3A55-4EC1-82A4-7FA54DC6120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18906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72D32-733C-4674-B81B-DB0C3B7A6A1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7988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D2577-BD79-4EA3-A14B-3D6251794DE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71171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Нажмите кнопку, чтобы изменить стиль основного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Нажмите кнопку, чтобы изменить стиль основного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1A186-0DFE-42AE-A506-B514424B29A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45489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DE0C46-8BCE-465D-88EA-CBA2CE347BC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19072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F385B-EEE5-454A-B96A-34E84D373A0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411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E5E004-66CA-4AD4-B0FF-63B1DD0F9B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6E413-9D16-43F0-AEE6-2D11F6512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4C4C4-4F2F-4897-9B99-D933C93C75B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28426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200E7-BA98-4A07-B997-1871C436CB9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40226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59EB0-C985-4789-959B-51E0516C9BD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30155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91D00-DB26-47BD-81B6-52CCA0D9720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62562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59E53-55A5-41A6-832E-1944CD1A95E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52496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64205-3A55-4EC1-82A4-7FA54DC6120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18906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72D32-733C-4674-B81B-DB0C3B7A6A1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7988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D2577-BD79-4EA3-A14B-3D6251794DE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71171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E023-6348-44CF-8B7A-4B91E97989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5AAF-A431-4C58-B302-7DE6C591577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89672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E023-6348-44CF-8B7A-4B91E97989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5AAF-A431-4C58-B302-7DE6C591577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357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E5E004-66CA-4AD4-B0FF-63B1DD0F9B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6E413-9D16-43F0-AEE6-2D11F6512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8E0135-2B1E-4EEC-8F24-1B306F9E76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C902AF-388B-419E-BF37-28AB0C633BF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40164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E023-6348-44CF-8B7A-4B91E97989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5AAF-A431-4C58-B302-7DE6C591577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79867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8E0135-2B1E-4EEC-8F24-1B306F9E76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C902AF-388B-419E-BF37-28AB0C633BF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86837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E023-6348-44CF-8B7A-4B91E97989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5AAF-A431-4C58-B302-7DE6C591577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54305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E023-6348-44CF-8B7A-4B91E97989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5AAF-A431-4C58-B302-7DE6C591577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39313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0E023-6348-44CF-8B7A-4B91E979895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5AAF-A431-4C58-B302-7DE6C591577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43735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8E0135-2B1E-4EEC-8F24-1B306F9E76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C902AF-388B-419E-BF37-28AB0C633BF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14845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8E0135-2B1E-4EEC-8F24-1B306F9E76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C902AF-388B-419E-BF37-28AB0C633BF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91241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8E0135-2B1E-4EEC-8F24-1B306F9E76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C902AF-388B-419E-BF37-28AB0C633BF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85178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4C0B0-90BD-45C6-A44E-AA1B4DDFD270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2BACE-44D8-41FE-AFF7-FA77E544977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096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E5E004-66CA-4AD4-B0FF-63B1DD0F9B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6E413-9D16-43F0-AEE6-2D11F6512E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8F0C4-92E0-4BE9-9209-0A12B41EF077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2F4F2-2B3E-40AF-9119-BCDB662E1C6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4566556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18B22-DA13-43F1-A212-FBC5CA3E5524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695C2-3EA5-48A4-96B3-A2E664D6DA0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038266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CC4B0-6D2B-4974-A4F3-415FBC690E08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5DC53D-BD4A-4782-AAAD-E758CDF0F6A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2257587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5F9F2-BA72-42C1-8E8F-C6F1F5C464C9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0C9E67-FF5F-46E4-B26E-A3913B636AC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2365068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19887-1853-4E23-9615-9FDC65702980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136D72-8692-45D7-81F3-50E2D245047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2540469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C263C-9FFC-446C-A138-AFB1A7433645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0B9718-5C1D-4054-9259-D6008E2FEC0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842608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57FE0-DF2E-4EA2-A25F-F1EBDD40B54B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E91387-CE17-4E71-AF60-DB9B08713EE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8939791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7B994-5863-4CC1-B001-AC014D2E9C60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701C2942-AA9B-4293-BA7A-225CAEB4514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982235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3F105-E84D-4AB6-B09D-940E87A6FC6D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B5146-2396-4092-844E-19D6F58B3CC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187006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082E9-4CB7-4A88-9A4B-D435D1791977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45A5F1-8A54-4A62-84B3-7A73DD1873C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78391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BE5E004-66CA-4AD4-B0FF-63B1DD0F9BC8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4D6E413-9D16-43F0-AEE6-2D11F6512E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CA3D32-1582-46FD-B5CC-7EE7F26F3A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EBDCDB1-88A3-4F65-BED6-750805CF366F}" type="slidenum">
              <a:rPr lang="ru-RU" alt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216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CA3D32-1582-46FD-B5CC-7EE7F26F3A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EBDCDB1-88A3-4F65-BED6-750805CF366F}" type="slidenum">
              <a:rPr lang="ru-RU" alt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752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CA3D32-1582-46FD-B5CC-7EE7F26F3A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EBDCDB1-88A3-4F65-BED6-750805CF366F}" type="slidenum">
              <a:rPr lang="ru-RU" alt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35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042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7C86A84-425E-4242-BEBF-22B486FCF5A4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40F5E34-2D53-4B72-83E6-653F5D77234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938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18.03.2018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287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стиль основного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стили основного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840D54-BDCC-4BB8-8878-42AFD44BC59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92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стиль основного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стили основного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840D54-BDCC-4BB8-8878-42AFD44BC59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92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стиль основного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стили основного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840D54-BDCC-4BB8-8878-42AFD44BC59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92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0344411-6E1C-4A9A-B5A8-76BC08A44F9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6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307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307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424456">
                    <a:shade val="90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0B59CF-35FB-44AF-95D0-7FF5E6DD3D82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424456">
                    <a:shade val="90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3F4052"/>
                </a:solidFill>
                <a:latin typeface="Constantia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A13A1A8-5DD1-4864-9A75-300FFF24D47F}" type="slidenum">
              <a:rPr lang="ru-RU" alt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cs typeface="Arial" charset="0"/>
            </a:endParaRPr>
          </a:p>
        </p:txBody>
      </p:sp>
      <p:grpSp>
        <p:nvGrpSpPr>
          <p:cNvPr id="3081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358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808080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0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6.xml"/><Relationship Id="rId4" Type="http://schemas.openxmlformats.org/officeDocument/2006/relationships/image" Target="../media/image15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500197"/>
          </a:xfrm>
        </p:spPr>
        <p:txBody>
          <a:bodyPr/>
          <a:lstStyle/>
          <a:p>
            <a:r>
              <a:rPr lang="ru-RU" dirty="0" smtClean="0"/>
              <a:t>Литературное чтение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14554"/>
            <a:ext cx="6400800" cy="3714776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tx1"/>
                </a:solidFill>
              </a:rPr>
              <a:t>УМК «РИТМ»</a:t>
            </a:r>
          </a:p>
          <a:p>
            <a:pPr algn="ctr"/>
            <a:r>
              <a:rPr lang="ru-RU" sz="6600" dirty="0" smtClean="0">
                <a:solidFill>
                  <a:schemeClr val="tx1"/>
                </a:solidFill>
              </a:rPr>
              <a:t>3класс</a:t>
            </a:r>
            <a:endParaRPr lang="ru-RU" sz="6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8" descr="bd00146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268413"/>
            <a:ext cx="5761037" cy="358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0034" y="188640"/>
            <a:ext cx="807249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charset="0"/>
              </a:rPr>
              <a:t>Работа в группах.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4643445"/>
            <a:ext cx="8501122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charset="0"/>
              </a:rPr>
              <a:t>Работайте дружно, тихо, быстро!</a:t>
            </a:r>
          </a:p>
        </p:txBody>
      </p:sp>
    </p:spTree>
    <p:extLst>
      <p:ext uri="{BB962C8B-B14F-4D97-AF65-F5344CB8AC3E}">
        <p14:creationId xmlns:p14="http://schemas.microsoft.com/office/powerpoint/2010/main" val="370141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D39D81-CA28-4426-A4F9-2D040D885E7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18.03.2018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51BB8D-75F4-4CA8-9F83-3E7225D6A4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705178"/>
            <a:ext cx="8424936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Times New Roman"/>
              </a:rPr>
              <a:t>Правила работы в группе :</a:t>
            </a:r>
          </a:p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</a:rPr>
              <a:t>1. Слушать друг друга, не перебивать.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</a:endParaRPr>
          </a:p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</a:rPr>
              <a:t>2. Ждать своей очереди, чтобы высказаться.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</a:rPr>
              <a:t>3.. Расходиться во взглядах более дружелюбно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5" name="Picture 8" descr="http://projectappleseed.org/allforo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20" y="3573016"/>
            <a:ext cx="3375992" cy="314935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22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u="sng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u="sng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ловарная работа</a:t>
            </a:r>
            <a:endParaRPr lang="ru-RU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340768"/>
            <a:ext cx="7777360" cy="45259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гнев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-</a:t>
            </a:r>
            <a:r>
              <a:rPr lang="ru-RU" dirty="0" smtClean="0"/>
              <a:t>чувство сильного возмущения</a:t>
            </a:r>
            <a:endParaRPr lang="ru-RU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098" name="Picture 2" descr="C:\Users\Админ\Downloads\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96952"/>
            <a:ext cx="3024336" cy="3346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46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7086600" cy="7318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u="sng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u="sng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ловарная работа</a:t>
            </a:r>
            <a:endParaRPr lang="ru-RU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407599"/>
            <a:ext cx="5786437" cy="45259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ru-RU" b="1" dirty="0" smtClean="0">
              <a:latin typeface="Comic Sans MS" pitchFamily="66" charset="0"/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64626" y="1437078"/>
            <a:ext cx="57676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Березовая галька- </a:t>
            </a:r>
            <a:r>
              <a:rPr lang="ru-RU" sz="2800" b="1" dirty="0" smtClean="0"/>
              <a:t>мелкий, гладкий камень округлой формы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Админ\Downloads\gal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433" y="3006738"/>
            <a:ext cx="4608512" cy="316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46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u="sng" dirty="0" err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ловарная</a:t>
            </a:r>
            <a:r>
              <a:rPr lang="ru-RU" b="1" u="sng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работа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088" y="1628775"/>
            <a:ext cx="7777360" cy="45259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ru-RU" b="1" dirty="0" smtClean="0">
              <a:latin typeface="Comic Sans MS" pitchFamily="66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дремота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dirty="0" smtClean="0"/>
              <a:t>Полусон, состояние при котором хочется спать и закрываются глаза</a:t>
            </a:r>
            <a:endParaRPr lang="ru-RU" b="1" dirty="0" smtClean="0">
              <a:latin typeface="Comic Sans MS" pitchFamily="66" charset="0"/>
            </a:endParaRPr>
          </a:p>
        </p:txBody>
      </p:sp>
      <p:sp>
        <p:nvSpPr>
          <p:cNvPr id="24580" name="Line 8"/>
          <p:cNvSpPr>
            <a:spLocks noChangeShapeType="1"/>
          </p:cNvSpPr>
          <p:nvPr/>
        </p:nvSpPr>
        <p:spPr bwMode="auto">
          <a:xfrm flipH="1">
            <a:off x="2915816" y="1720540"/>
            <a:ext cx="214312" cy="3571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146" name="Picture 2" descr="C:\Users\Админ\Downloads\ec9b3629d5757bc9e6c47c85f5e3fee9_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789040"/>
            <a:ext cx="3600400" cy="240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215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8" descr="bd00146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268413"/>
            <a:ext cx="5761037" cy="358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0034" y="188640"/>
            <a:ext cx="807249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charset="0"/>
              </a:rPr>
              <a:t>Работа в группах.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4643445"/>
            <a:ext cx="8501122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charset="0"/>
              </a:rPr>
              <a:t>Работайте дружно, тихо, быстро!</a:t>
            </a:r>
          </a:p>
        </p:txBody>
      </p:sp>
    </p:spTree>
    <p:extLst>
      <p:ext uri="{BB962C8B-B14F-4D97-AF65-F5344CB8AC3E}">
        <p14:creationId xmlns:p14="http://schemas.microsoft.com/office/powerpoint/2010/main" val="423023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3119" y="908720"/>
            <a:ext cx="6624269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4400" b="1" kern="0" dirty="0" smtClean="0">
                <a:solidFill>
                  <a:srgbClr val="FF0000"/>
                </a:solidFill>
              </a:rPr>
              <a:t>      </a:t>
            </a:r>
            <a:r>
              <a:rPr lang="ru-RU" sz="8800" b="1" u="sng" kern="0" dirty="0" smtClean="0">
                <a:solidFill>
                  <a:srgbClr val="FF0000"/>
                </a:solidFill>
              </a:rPr>
              <a:t>Работа в паре</a:t>
            </a:r>
            <a:endParaRPr lang="ru-RU" sz="8800" b="1" kern="0" dirty="0">
              <a:solidFill>
                <a:srgbClr val="FF0000"/>
              </a:solidFill>
              <a:latin typeface="Verdana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258888" y="1052512"/>
            <a:ext cx="338554" cy="106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868144" y="1052512"/>
            <a:ext cx="1079500" cy="986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4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9701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1609" y="2492896"/>
            <a:ext cx="3892070" cy="407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15254" y="5445224"/>
            <a:ext cx="34176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anose="020B0604020202020204" pitchFamily="34" charset="0"/>
              </a:rPr>
              <a:t> </a:t>
            </a:r>
            <a:endParaRPr lang="ru-RU" sz="54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704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82818"/>
            <a:ext cx="835292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kern="0" dirty="0" smtClean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>Жизнерадостный, тоскливый, скромный, веселый, печальный, добродушный, стеснительный, радостный, беспечный , грубый.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313870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latin typeface="Calibri"/>
                <a:ea typeface="Calibri"/>
                <a:cs typeface="Times New Roman"/>
              </a:rPr>
              <a:t>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0078181"/>
              </p:ext>
            </p:extLst>
          </p:nvPr>
        </p:nvGraphicFramePr>
        <p:xfrm>
          <a:off x="251520" y="3717032"/>
          <a:ext cx="8568952" cy="2448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4476"/>
                <a:gridCol w="4284476"/>
              </a:tblGrid>
              <a:tr h="1181969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+mn-lt"/>
                        </a:rPr>
                        <a:t>Мальчик (какой?)</a:t>
                      </a:r>
                      <a:endParaRPr lang="ru-RU" sz="2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+mj-lt"/>
                        </a:rPr>
                        <a:t>Девочка (какая?)</a:t>
                      </a:r>
                      <a:endParaRPr lang="ru-RU" sz="2800" dirty="0">
                        <a:latin typeface="+mj-lt"/>
                      </a:endParaRPr>
                    </a:p>
                  </a:txBody>
                  <a:tcPr/>
                </a:tc>
              </a:tr>
              <a:tr h="126630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61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8" descr="bd00146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268413"/>
            <a:ext cx="5761037" cy="358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0034" y="188640"/>
            <a:ext cx="807249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charset="0"/>
              </a:rPr>
              <a:t>Работа в группах.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4643445"/>
            <a:ext cx="8501122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charset="0"/>
              </a:rPr>
              <a:t>Работайте дружно, тихо, быстро!</a:t>
            </a:r>
          </a:p>
        </p:txBody>
      </p:sp>
    </p:spTree>
    <p:extLst>
      <p:ext uri="{BB962C8B-B14F-4D97-AF65-F5344CB8AC3E}">
        <p14:creationId xmlns:p14="http://schemas.microsoft.com/office/powerpoint/2010/main" val="153668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404665"/>
            <a:ext cx="8280920" cy="5595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5400" b="1" i="1" dirty="0" err="1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Синквейн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4800" b="1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по плану:</a:t>
            </a:r>
            <a:endParaRPr lang="ru-RU" sz="4400" b="1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600" b="1" i="1" dirty="0">
                <a:latin typeface="Times New Roman"/>
                <a:ea typeface="Times New Roman"/>
                <a:cs typeface="Times New Roman"/>
              </a:rPr>
              <a:t>Т</a:t>
            </a:r>
            <a:r>
              <a:rPr lang="ru-RU" sz="3600" b="1" i="1" dirty="0" smtClean="0">
                <a:latin typeface="Times New Roman"/>
                <a:ea typeface="Times New Roman"/>
                <a:cs typeface="Times New Roman"/>
              </a:rPr>
              <a:t>ема</a:t>
            </a:r>
            <a:r>
              <a:rPr lang="ru-RU" sz="3600" b="1" i="1" dirty="0">
                <a:latin typeface="Times New Roman"/>
                <a:ea typeface="Times New Roman"/>
                <a:cs typeface="Times New Roman"/>
              </a:rPr>
              <a:t>.</a:t>
            </a:r>
            <a:endParaRPr lang="ru-RU" sz="32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600" b="1" i="1" dirty="0">
                <a:latin typeface="Times New Roman"/>
                <a:ea typeface="Times New Roman"/>
                <a:cs typeface="Times New Roman"/>
              </a:rPr>
              <a:t>Два прилагательных по теме.</a:t>
            </a:r>
            <a:endParaRPr lang="ru-RU" sz="32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600" b="1" i="1" dirty="0">
                <a:latin typeface="Times New Roman"/>
                <a:ea typeface="Times New Roman"/>
                <a:cs typeface="Times New Roman"/>
              </a:rPr>
              <a:t>Три-четыре глагола по теме.</a:t>
            </a:r>
            <a:endParaRPr lang="ru-RU" sz="32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600" b="1" i="1" dirty="0">
                <a:latin typeface="Times New Roman"/>
                <a:ea typeface="Times New Roman"/>
                <a:cs typeface="Times New Roman"/>
              </a:rPr>
              <a:t>Предложение с использованием слов текста или близких по теме.</a:t>
            </a:r>
            <a:endParaRPr lang="ru-RU" sz="32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3600" b="1" i="1" dirty="0">
                <a:latin typeface="Times New Roman"/>
                <a:ea typeface="Times New Roman"/>
                <a:cs typeface="Times New Roman"/>
              </a:rPr>
              <a:t>Слово. Отражающее основную мысль текста.</a:t>
            </a:r>
            <a:endParaRPr lang="ru-RU" sz="3200" b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0478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II. Особенности образовательного процесса - Доклад Муниципального бюджетного общеобразовательного учреждения &quot;Нахабинская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4" y="332656"/>
            <a:ext cx="4335267" cy="5992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47864" y="836712"/>
            <a:ext cx="52565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kern="10" dirty="0" smtClean="0">
                <a:ln w="12700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</a:t>
            </a:r>
          </a:p>
          <a:p>
            <a:pPr lvl="0" algn="ctr"/>
            <a:r>
              <a:rPr lang="ru-RU" sz="4800" b="1" kern="10" dirty="0">
                <a:ln w="12700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800" b="1" kern="10" dirty="0" smtClean="0">
                <a:ln w="12700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итературного чтения</a:t>
            </a:r>
          </a:p>
          <a:p>
            <a:pPr lvl="0" algn="ctr"/>
            <a:r>
              <a:rPr lang="ru-RU" sz="4800" b="1" kern="10" dirty="0">
                <a:ln w="12700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800" b="1" kern="10" dirty="0" smtClean="0">
                <a:ln w="12700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3 классе</a:t>
            </a:r>
            <a:endParaRPr lang="ru-RU" sz="4800" b="1" kern="10" dirty="0">
              <a:ln w="12700">
                <a:solidFill>
                  <a:srgbClr val="CC3300"/>
                </a:solidFill>
                <a:round/>
                <a:headEnd/>
                <a:tailEnd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97872" y="4581128"/>
            <a:ext cx="420657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0" cap="none" spc="0" normalizeH="0" baseline="0" noProof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Презентация составлена учителем начальных классов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200" kern="0" dirty="0" err="1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+mj-ea"/>
                <a:cs typeface="+mj-cs"/>
              </a:rPr>
              <a:t>Цмихановой</a:t>
            </a:r>
            <a:r>
              <a:rPr lang="ru-RU" sz="2200" kern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ea typeface="+mj-ea"/>
                <a:cs typeface="+mj-cs"/>
              </a:rPr>
              <a:t> У.М.</a:t>
            </a:r>
            <a:r>
              <a:rPr kumimoji="0" lang="ru-RU" sz="2200" b="0" i="0" u="none" strike="noStrike" kern="0" cap="none" spc="0" normalizeH="0" baseline="0" noProof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0421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548680"/>
            <a:ext cx="8136904" cy="612068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Вывод:</a:t>
            </a:r>
            <a:r>
              <a:rPr lang="ru-RU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 И мы, ребята, должны всячески помогать преодолевать трудности людям ,которые нуждаются в нашей помощи, и в наших силах эту помощь оказать. Мы, граждане Отечества, люди без нарушений ,присущих инвалидам, должны делать все возможное, чтобы дети-инвалиды почувствовали себя по духу полноценными людьми, не смирились со своей участью, не обрекли себя не серое , бессмысленное существование</a:t>
            </a:r>
            <a:endParaRPr lang="ru-RU" b="1" dirty="0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88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3"/>
          <p:cNvSpPr>
            <a:spLocks noGrp="1"/>
          </p:cNvSpPr>
          <p:nvPr>
            <p:ph type="title"/>
          </p:nvPr>
        </p:nvSpPr>
        <p:spPr>
          <a:xfrm>
            <a:off x="3714750" y="0"/>
            <a:ext cx="5429250" cy="1143000"/>
          </a:xfrm>
        </p:spPr>
        <p:txBody>
          <a:bodyPr/>
          <a:lstStyle/>
          <a:p>
            <a:pPr eaLnBrk="1" hangingPunct="1"/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Рефлексия </a:t>
            </a:r>
          </a:p>
        </p:txBody>
      </p:sp>
      <p:sp>
        <p:nvSpPr>
          <p:cNvPr id="48131" name="Содержимое 4"/>
          <p:cNvSpPr>
            <a:spLocks noGrp="1"/>
          </p:cNvSpPr>
          <p:nvPr>
            <p:ph idx="1"/>
          </p:nvPr>
        </p:nvSpPr>
        <p:spPr>
          <a:xfrm>
            <a:off x="2195736" y="908720"/>
            <a:ext cx="6733952" cy="4320479"/>
          </a:xfrm>
        </p:spPr>
        <p:txBody>
          <a:bodyPr/>
          <a:lstStyle/>
          <a:p>
            <a:pPr eaLnBrk="1" fontAlgn="t" hangingPunct="1">
              <a:buFont typeface="Wingdings 2" pitchFamily="18" charset="2"/>
              <a:buNone/>
            </a:pPr>
            <a:r>
              <a:rPr lang="ru-RU" altLang="ru-RU" sz="4800" b="1" dirty="0" smtClean="0"/>
              <a:t>1. Я понял, что …</a:t>
            </a:r>
          </a:p>
          <a:p>
            <a:pPr eaLnBrk="1" fontAlgn="t" hangingPunct="1">
              <a:buFont typeface="Wingdings 2" pitchFamily="18" charset="2"/>
              <a:buNone/>
            </a:pPr>
            <a:r>
              <a:rPr lang="ru-RU" altLang="ru-RU" sz="4800" b="1" dirty="0" smtClean="0"/>
              <a:t>2.Мне удалось…</a:t>
            </a:r>
            <a:endParaRPr lang="ru-RU" altLang="ru-RU" sz="4800" b="1" dirty="0"/>
          </a:p>
          <a:p>
            <a:pPr eaLnBrk="1" fontAlgn="t" hangingPunct="1">
              <a:buFont typeface="Wingdings 2" pitchFamily="18" charset="2"/>
              <a:buNone/>
            </a:pPr>
            <a:r>
              <a:rPr lang="ru-RU" altLang="ru-RU" sz="4800" b="1" dirty="0" smtClean="0"/>
              <a:t>3. Мне было на уроке…</a:t>
            </a:r>
          </a:p>
          <a:p>
            <a:pPr eaLnBrk="1" fontAlgn="t" hangingPunct="1">
              <a:buFont typeface="Wingdings 2" pitchFamily="18" charset="2"/>
              <a:buNone/>
            </a:pPr>
            <a:r>
              <a:rPr lang="ru-RU" altLang="ru-RU" sz="4800" b="1" dirty="0" smtClean="0"/>
              <a:t>4.В будущем я хочу …</a:t>
            </a:r>
          </a:p>
          <a:p>
            <a:pPr eaLnBrk="1" fontAlgn="t" hangingPunct="1">
              <a:buFont typeface="Wingdings 2" pitchFamily="18" charset="2"/>
              <a:buNone/>
            </a:pPr>
            <a:r>
              <a:rPr lang="ru-RU" altLang="ru-RU" sz="4800" b="1" dirty="0" smtClean="0"/>
              <a:t>5. Мне было трудно …</a:t>
            </a:r>
          </a:p>
          <a:p>
            <a:pPr eaLnBrk="1" hangingPunct="1">
              <a:buFont typeface="Wingdings 2" pitchFamily="18" charset="2"/>
              <a:buNone/>
            </a:pPr>
            <a:endParaRPr lang="ru-RU" altLang="ru-RU" dirty="0" smtClean="0"/>
          </a:p>
        </p:txBody>
      </p:sp>
      <p:sp>
        <p:nvSpPr>
          <p:cNvPr id="48132" name="Прямоугольник 7"/>
          <p:cNvSpPr>
            <a:spLocks noChangeArrowheads="1"/>
          </p:cNvSpPr>
          <p:nvPr/>
        </p:nvSpPr>
        <p:spPr bwMode="auto">
          <a:xfrm rot="10800000" flipV="1">
            <a:off x="631753" y="4758237"/>
            <a:ext cx="839715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ctr">
              <a:spcBef>
                <a:spcPct val="0"/>
              </a:spcBef>
              <a:spcAft>
                <a:spcPct val="0"/>
              </a:spcAft>
            </a:pPr>
            <a:r>
              <a:rPr lang="ru-RU" alt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</a:p>
        </p:txBody>
      </p:sp>
      <p:pic>
        <p:nvPicPr>
          <p:cNvPr id="48133" name="Picture 2" descr="Owl Cartoon Pictu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1799878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59824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80727"/>
            <a:ext cx="85689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lvl="0" indent="-609600">
              <a:buFontTx/>
              <a:buAutoNum type="arabicPeriod"/>
            </a:pPr>
            <a:r>
              <a:rPr lang="ru-RU" sz="4000" b="1" dirty="0">
                <a:solidFill>
                  <a:schemeClr val="accent4"/>
                </a:solidFill>
                <a:latin typeface="Trebuchet MS"/>
              </a:rPr>
              <a:t>выразительно читать текст;</a:t>
            </a:r>
          </a:p>
          <a:p>
            <a:pPr marL="609600" lvl="0" indent="-609600">
              <a:buFontTx/>
              <a:buAutoNum type="arabicPeriod"/>
            </a:pPr>
            <a:r>
              <a:rPr lang="ru-RU" sz="4000" b="1" dirty="0">
                <a:solidFill>
                  <a:schemeClr val="accent4"/>
                </a:solidFill>
                <a:latin typeface="Trebuchet MS"/>
              </a:rPr>
              <a:t>п</a:t>
            </a:r>
            <a:r>
              <a:rPr lang="ru-RU" sz="4000" b="1" dirty="0" smtClean="0">
                <a:solidFill>
                  <a:schemeClr val="accent4"/>
                </a:solidFill>
                <a:latin typeface="Trebuchet MS"/>
              </a:rPr>
              <a:t>одготовить подробный пересказ </a:t>
            </a:r>
            <a:r>
              <a:rPr lang="ru-RU" sz="4000" b="1" dirty="0" smtClean="0">
                <a:solidFill>
                  <a:schemeClr val="accent4"/>
                </a:solidFill>
                <a:latin typeface="Trebuchet MS"/>
              </a:rPr>
              <a:t>повести</a:t>
            </a:r>
            <a:endParaRPr lang="ru-RU" sz="4000" b="1" dirty="0">
              <a:solidFill>
                <a:schemeClr val="accent4"/>
              </a:solidFill>
              <a:latin typeface="Trebuchet MS"/>
            </a:endParaRPr>
          </a:p>
          <a:p>
            <a:pPr marL="742950" lvl="0" indent="-742950">
              <a:buAutoNum type="arabicPeriod" startAt="3"/>
            </a:pPr>
            <a:r>
              <a:rPr lang="ru-RU" sz="4000" b="1" dirty="0" smtClean="0">
                <a:solidFill>
                  <a:prstClr val="black"/>
                </a:solidFill>
                <a:latin typeface="Trebuchet MS"/>
              </a:rPr>
              <a:t>Посмотреть фильм «Слепой музыкант»</a:t>
            </a:r>
            <a:endParaRPr lang="ru-RU" sz="4000" b="1" dirty="0" smtClean="0">
              <a:solidFill>
                <a:prstClr val="black"/>
              </a:solidFill>
              <a:latin typeface="Trebuchet MS"/>
            </a:endParaRPr>
          </a:p>
          <a:p>
            <a:pPr marL="742950" lvl="0" indent="-742950">
              <a:buAutoNum type="arabicPeriod" startAt="3"/>
            </a:pPr>
            <a:r>
              <a:rPr lang="ru-RU" sz="4000" b="1" dirty="0">
                <a:solidFill>
                  <a:prstClr val="black"/>
                </a:solidFill>
                <a:latin typeface="Trebuchet MS"/>
              </a:rPr>
              <a:t>п</a:t>
            </a:r>
            <a:r>
              <a:rPr lang="ru-RU" sz="4000" b="1" dirty="0" smtClean="0">
                <a:solidFill>
                  <a:prstClr val="black"/>
                </a:solidFill>
                <a:latin typeface="Trebuchet MS"/>
              </a:rPr>
              <a:t>одготовить информацию о </a:t>
            </a:r>
            <a:r>
              <a:rPr lang="ru-RU" sz="4000" b="1" dirty="0" smtClean="0">
                <a:solidFill>
                  <a:prstClr val="black"/>
                </a:solidFill>
                <a:latin typeface="Trebuchet MS"/>
              </a:rPr>
              <a:t>Н.М. </a:t>
            </a:r>
            <a:r>
              <a:rPr lang="ru-RU" sz="4000" b="1" dirty="0" smtClean="0">
                <a:solidFill>
                  <a:prstClr val="black"/>
                </a:solidFill>
                <a:latin typeface="Trebuchet MS"/>
              </a:rPr>
              <a:t>Языкове</a:t>
            </a:r>
            <a:endParaRPr lang="ru-RU" sz="4000" b="1" dirty="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60649"/>
            <a:ext cx="7776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Trebuchet MS"/>
              </a:rPr>
              <a:t>Домашнее задание:</a:t>
            </a:r>
            <a:endParaRPr lang="ru-RU" sz="4000" dirty="0">
              <a:solidFill>
                <a:srgbClr val="FF0000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97408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NovposSOSH1\Desktop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NovposSOSH1\Desktop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70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ovposSOSH1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691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03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Админ\Downloads\mares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60648"/>
            <a:ext cx="4247428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72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9912" y="1484784"/>
            <a:ext cx="979755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/>
          </a:p>
          <a:p>
            <a:r>
              <a:rPr lang="ru-RU" sz="4400" dirty="0"/>
              <a:t> </a:t>
            </a:r>
            <a:r>
              <a:rPr lang="ru-RU" sz="4400" dirty="0" smtClean="0"/>
              <a:t>   </a:t>
            </a:r>
            <a:endParaRPr lang="ru-RU" sz="4400" dirty="0"/>
          </a:p>
          <a:p>
            <a:endParaRPr lang="ru-RU" sz="4400" dirty="0" smtClean="0"/>
          </a:p>
          <a:p>
            <a:r>
              <a:rPr lang="ru-RU" sz="4400" dirty="0"/>
              <a:t> </a:t>
            </a:r>
            <a:r>
              <a:rPr lang="ru-RU" sz="4400" dirty="0" smtClean="0"/>
              <a:t>  </a:t>
            </a:r>
            <a:endParaRPr lang="ru-RU" sz="4400" dirty="0"/>
          </a:p>
        </p:txBody>
      </p:sp>
      <p:pic>
        <p:nvPicPr>
          <p:cNvPr id="1026" name="Picture 2" descr="C:\Users\Админ\Downloads\doc67pglf3zteepvn45av1_800_480_650x410-600x3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548680"/>
            <a:ext cx="8343783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20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Админ\Downloads\0002-002-Korolenko-Vladimir-Galaktionovich-1853-19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8712968" cy="65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392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ownloads\140926Поколение-Иксис.-Владимир-Галактионович-Короленко-«Слепой-музыкант»эпилог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93968"/>
            <a:ext cx="3223234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Админ\Downloads\b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570326"/>
            <a:ext cx="3746054" cy="578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857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Рисунок 4" descr="M15_21_08_0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61555" y="0"/>
            <a:ext cx="442089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 err="1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charset="0"/>
              </a:rPr>
              <a:t>Физминутка</a:t>
            </a:r>
            <a:endParaRPr lang="ru-RU" sz="54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charset="0"/>
            </a:endParaRPr>
          </a:p>
        </p:txBody>
      </p:sp>
      <p:pic>
        <p:nvPicPr>
          <p:cNvPr id="6" name="Рисунок 5" descr="А-11_Луна_всё_дальше_23_07_69.jpg"/>
          <p:cNvPicPr>
            <a:picLocks noChangeAspect="1"/>
          </p:cNvPicPr>
          <p:nvPr/>
        </p:nvPicPr>
        <p:blipFill>
          <a:blip r:embed="rId3" cstate="print"/>
          <a:srcRect l="15405" t="1587" r="7569" b="3162"/>
          <a:stretch>
            <a:fillRect/>
          </a:stretch>
        </p:blipFill>
        <p:spPr>
          <a:xfrm>
            <a:off x="2357422" y="1000108"/>
            <a:ext cx="4286280" cy="4429156"/>
          </a:xfrm>
          <a:prstGeom prst="ellipse">
            <a:avLst/>
          </a:prstGeom>
        </p:spPr>
      </p:pic>
      <p:pic>
        <p:nvPicPr>
          <p:cNvPr id="36869" name="Picture 5" descr="a246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214688"/>
            <a:ext cx="1854200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2494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 L 2.5E-6 0.15718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060848"/>
            <a:ext cx="6400800" cy="1752600"/>
          </a:xfrm>
        </p:spPr>
        <p:txBody>
          <a:bodyPr>
            <a:noAutofit/>
          </a:bodyPr>
          <a:lstStyle/>
          <a:p>
            <a:endParaRPr lang="ru-RU" sz="4800" b="1" spc="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470025"/>
          </a:xfrm>
        </p:spPr>
        <p:txBody>
          <a:bodyPr/>
          <a:lstStyle/>
          <a:p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051" name="Picture 3" descr="C:\Users\NovposSOSH1\Desktop\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74"/>
            <a:ext cx="9143999" cy="685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39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Литература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01159440">
  <a:themeElements>
    <a:clrScheme name="0115944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1159440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15944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01159440">
  <a:themeElements>
    <a:clrScheme name="0115944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1159440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15944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01159440">
  <a:themeElements>
    <a:clrScheme name="0115944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1159440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15944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4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4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Пото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838</TotalTime>
  <Words>313</Words>
  <Application>Microsoft Office PowerPoint</Application>
  <PresentationFormat>Экран (4:3)</PresentationFormat>
  <Paragraphs>62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23</vt:i4>
      </vt:variant>
    </vt:vector>
  </HeadingPairs>
  <TitlesOfParts>
    <vt:vector size="35" baseType="lpstr">
      <vt:lpstr>Аспект</vt:lpstr>
      <vt:lpstr>Воздушный поток</vt:lpstr>
      <vt:lpstr>Литература 2</vt:lpstr>
      <vt:lpstr>2_Воздушный поток</vt:lpstr>
      <vt:lpstr>01159440</vt:lpstr>
      <vt:lpstr>1_01159440</vt:lpstr>
      <vt:lpstr>2_01159440</vt:lpstr>
      <vt:lpstr>Тема Office</vt:lpstr>
      <vt:lpstr>1_Поток</vt:lpstr>
      <vt:lpstr>4_Тема Office</vt:lpstr>
      <vt:lpstr>5_Тема Office</vt:lpstr>
      <vt:lpstr>6_Тема Office</vt:lpstr>
      <vt:lpstr>Литературное чтение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Cловарная работа</vt:lpstr>
      <vt:lpstr>Cловарная работа</vt:lpstr>
      <vt:lpstr>Cловарная работа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Рефлексия 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урок 21</dc:title>
  <dc:creator>Admin</dc:creator>
  <cp:lastModifiedBy>Админ</cp:lastModifiedBy>
  <cp:revision>74</cp:revision>
  <dcterms:created xsi:type="dcterms:W3CDTF">2012-05-12T18:10:52Z</dcterms:created>
  <dcterms:modified xsi:type="dcterms:W3CDTF">2018-03-18T18:52:17Z</dcterms:modified>
</cp:coreProperties>
</file>