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6" r:id="rId11"/>
    <p:sldId id="267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4" d="100"/>
          <a:sy n="84" d="100"/>
        </p:scale>
        <p:origin x="30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964AD3-3B21-48DD-BC42-0A2E588D7122}" type="datetimeFigureOut">
              <a:rPr lang="ru-RU" smtClean="0"/>
              <a:t>08.01.2024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70AAC6-BAAB-415F-9A0D-7BACC79E25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43488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964AD3-3B21-48DD-BC42-0A2E588D7122}" type="datetimeFigureOut">
              <a:rPr lang="ru-RU" smtClean="0"/>
              <a:t>08.01.2024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70AAC6-BAAB-415F-9A0D-7BACC79E25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69578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964AD3-3B21-48DD-BC42-0A2E588D7122}" type="datetimeFigureOut">
              <a:rPr lang="ru-RU" smtClean="0"/>
              <a:t>08.01.2024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70AAC6-BAAB-415F-9A0D-7BACC79E25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616345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964AD3-3B21-48DD-BC42-0A2E588D7122}" type="datetimeFigureOut">
              <a:rPr lang="ru-RU" smtClean="0"/>
              <a:t>08.01.2024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70AAC6-BAAB-415F-9A0D-7BACC79E257B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73896568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964AD3-3B21-48DD-BC42-0A2E588D7122}" type="datetimeFigureOut">
              <a:rPr lang="ru-RU" smtClean="0"/>
              <a:t>08.01.2024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70AAC6-BAAB-415F-9A0D-7BACC79E25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55359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964AD3-3B21-48DD-BC42-0A2E588D7122}" type="datetimeFigureOut">
              <a:rPr lang="ru-RU" smtClean="0"/>
              <a:t>08.01.2024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70AAC6-BAAB-415F-9A0D-7BACC79E25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282959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964AD3-3B21-48DD-BC42-0A2E588D7122}" type="datetimeFigureOut">
              <a:rPr lang="ru-RU" smtClean="0"/>
              <a:t>08.01.2024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70AAC6-BAAB-415F-9A0D-7BACC79E25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47340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964AD3-3B21-48DD-BC42-0A2E588D7122}" type="datetimeFigureOut">
              <a:rPr lang="ru-RU" smtClean="0"/>
              <a:t>08.01.2024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70AAC6-BAAB-415F-9A0D-7BACC79E25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384808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964AD3-3B21-48DD-BC42-0A2E588D7122}" type="datetimeFigureOut">
              <a:rPr lang="ru-RU" smtClean="0"/>
              <a:t>08.01.2024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70AAC6-BAAB-415F-9A0D-7BACC79E25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97205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964AD3-3B21-48DD-BC42-0A2E588D7122}" type="datetimeFigureOut">
              <a:rPr lang="ru-RU" smtClean="0"/>
              <a:t>08.01.2024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70AAC6-BAAB-415F-9A0D-7BACC79E25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4932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964AD3-3B21-48DD-BC42-0A2E588D7122}" type="datetimeFigureOut">
              <a:rPr lang="ru-RU" smtClean="0"/>
              <a:t>08.01.2024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70AAC6-BAAB-415F-9A0D-7BACC79E25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83503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964AD3-3B21-48DD-BC42-0A2E588D7122}" type="datetimeFigureOut">
              <a:rPr lang="ru-RU" smtClean="0"/>
              <a:t>08.01.2024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70AAC6-BAAB-415F-9A0D-7BACC79E25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06954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964AD3-3B21-48DD-BC42-0A2E588D7122}" type="datetimeFigureOut">
              <a:rPr lang="ru-RU" smtClean="0"/>
              <a:t>08.01.2024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70AAC6-BAAB-415F-9A0D-7BACC79E25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2566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964AD3-3B21-48DD-BC42-0A2E588D7122}" type="datetimeFigureOut">
              <a:rPr lang="ru-RU" smtClean="0"/>
              <a:t>08.01.2024</a:t>
            </a:fld>
            <a:endParaRPr lang="ru-RU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70AAC6-BAAB-415F-9A0D-7BACC79E25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14395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964AD3-3B21-48DD-BC42-0A2E588D7122}" type="datetimeFigureOut">
              <a:rPr lang="ru-RU" smtClean="0"/>
              <a:t>08.01.2024</a:t>
            </a:fld>
            <a:endParaRPr lang="ru-RU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70AAC6-BAAB-415F-9A0D-7BACC79E25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29930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964AD3-3B21-48DD-BC42-0A2E588D7122}" type="datetimeFigureOut">
              <a:rPr lang="ru-RU" smtClean="0"/>
              <a:t>08.01.2024</a:t>
            </a:fld>
            <a:endParaRPr lang="ru-RU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70AAC6-BAAB-415F-9A0D-7BACC79E25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8588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964AD3-3B21-48DD-BC42-0A2E588D7122}" type="datetimeFigureOut">
              <a:rPr lang="ru-RU" smtClean="0"/>
              <a:t>08.01.2024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70AAC6-BAAB-415F-9A0D-7BACC79E25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14460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74964AD3-3B21-48DD-BC42-0A2E588D7122}" type="datetimeFigureOut">
              <a:rPr lang="ru-RU" smtClean="0"/>
              <a:t>08.01.2024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70AAC6-BAAB-415F-9A0D-7BACC79E25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011680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54955" y="2053590"/>
            <a:ext cx="8825658" cy="3329581"/>
          </a:xfrm>
        </p:spPr>
        <p:txBody>
          <a:bodyPr/>
          <a:lstStyle/>
          <a:p>
            <a:pPr algn="ctr"/>
            <a:r>
              <a:rPr lang="ru-RU" dirty="0" smtClean="0"/>
              <a:t>Механическая энергия.</a:t>
            </a:r>
            <a:br>
              <a:rPr lang="ru-RU" dirty="0" smtClean="0"/>
            </a:br>
            <a:r>
              <a:rPr lang="ru-RU" dirty="0" smtClean="0"/>
              <a:t>Закон сохранения энергии.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286749" y="4949190"/>
            <a:ext cx="1693863" cy="689610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5982199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5130" y="304128"/>
            <a:ext cx="9404723" cy="1400530"/>
          </a:xfrm>
        </p:spPr>
        <p:txBody>
          <a:bodyPr/>
          <a:lstStyle/>
          <a:p>
            <a:pPr algn="ctr"/>
            <a:r>
              <a:rPr lang="ru-RU" dirty="0" smtClean="0"/>
              <a:t>Реши задачи на ЗСЭ: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91490" y="1405890"/>
            <a:ext cx="9558363" cy="4842509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3.</a:t>
            </a:r>
          </a:p>
          <a:p>
            <a:pPr marL="0" indent="0">
              <a:buNone/>
            </a:pPr>
            <a:r>
              <a:rPr lang="ru-RU" dirty="0"/>
              <a:t>С какой высоты упало яблоко, если оно ударилось о землю со скоростью 6 м/с?</a:t>
            </a:r>
          </a:p>
        </p:txBody>
      </p:sp>
    </p:spTree>
    <p:extLst>
      <p:ext uri="{BB962C8B-B14F-4D97-AF65-F5344CB8AC3E}">
        <p14:creationId xmlns:p14="http://schemas.microsoft.com/office/powerpoint/2010/main" val="32156539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4330" y="297180"/>
            <a:ext cx="9695523" cy="5951219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Проверь себя: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2409" y="1215390"/>
            <a:ext cx="10139363" cy="32786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65970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895845" y="452718"/>
            <a:ext cx="8154989" cy="61162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21442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40030" y="628650"/>
            <a:ext cx="9809823" cy="5619749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Кинетическая энергия- энергия действия. Ей обладают тела, которые движутся.</a:t>
            </a:r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 smtClean="0"/>
              <a:t>Чем </a:t>
            </a:r>
            <a:r>
              <a:rPr lang="ru-RU" dirty="0"/>
              <a:t>быстрее движется тело, тем больше его кинетическая энергия. И наоборот — чем медленнее, тем меньше кинетическая энергия.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0030" y="1359217"/>
            <a:ext cx="5513278" cy="26184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43127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460" y="388620"/>
            <a:ext cx="11304270" cy="5859779"/>
          </a:xfrm>
        </p:spPr>
        <p:txBody>
          <a:bodyPr/>
          <a:lstStyle/>
          <a:p>
            <a:pPr marL="0" indent="0">
              <a:buNone/>
            </a:pPr>
            <a:r>
              <a:rPr lang="ru-RU" dirty="0"/>
              <a:t>Потенциальная энергия — это энергия ожидания </a:t>
            </a:r>
            <a:r>
              <a:rPr lang="ru-RU" dirty="0" smtClean="0"/>
              <a:t>действия. Ей </a:t>
            </a:r>
            <a:r>
              <a:rPr lang="ru-RU" dirty="0"/>
              <a:t>обладают тела, поднятые над нулевым уровнем и с упруго-деформированной энергией взаимодействия</a:t>
            </a:r>
            <a:r>
              <a:rPr lang="ru-RU" dirty="0" smtClean="0"/>
              <a:t>.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/>
              <a:t>                                                          </a:t>
            </a:r>
            <a:r>
              <a:rPr lang="ru-RU" dirty="0" smtClean="0"/>
              <a:t>Чем </a:t>
            </a:r>
            <a:r>
              <a:rPr lang="ru-RU" dirty="0"/>
              <a:t>выше мы поднимаем тело, </a:t>
            </a:r>
            <a:r>
              <a:rPr lang="ru-RU" dirty="0" smtClean="0"/>
              <a:t>тем</a:t>
            </a:r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                                                        больше </a:t>
            </a:r>
            <a:r>
              <a:rPr lang="ru-RU" dirty="0"/>
              <a:t>его потенциальная энергия. И наоборот. 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460" y="1515427"/>
            <a:ext cx="3991480" cy="44853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12027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5130" y="121248"/>
            <a:ext cx="9404723" cy="1400530"/>
          </a:xfrm>
        </p:spPr>
        <p:txBody>
          <a:bodyPr/>
          <a:lstStyle/>
          <a:p>
            <a:pPr algn="ctr"/>
            <a:r>
              <a:rPr lang="ru-RU" dirty="0" smtClean="0"/>
              <a:t>Реши задачи по формулам кинетической и потенциальной энергий.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0040" y="2224368"/>
            <a:ext cx="9729813" cy="4195481"/>
          </a:xfrm>
        </p:spPr>
        <p:txBody>
          <a:bodyPr/>
          <a:lstStyle/>
          <a:p>
            <a:pPr marL="457200" indent="-457200">
              <a:buAutoNum type="arabicPeriod"/>
            </a:pPr>
            <a:r>
              <a:rPr lang="ru-RU" dirty="0" smtClean="0"/>
              <a:t>Определи </a:t>
            </a:r>
            <a:r>
              <a:rPr lang="ru-RU" dirty="0"/>
              <a:t>кинетическую энергию собаки массой 10 кг, если она бежала за мячом с постоянной скоростью 2 м/с</a:t>
            </a:r>
            <a:r>
              <a:rPr lang="ru-RU" dirty="0" smtClean="0"/>
              <a:t>.</a:t>
            </a:r>
          </a:p>
          <a:p>
            <a:pPr marL="457200" indent="-457200">
              <a:buAutoNum type="arabicPeriod"/>
            </a:pPr>
            <a:endParaRPr lang="ru-RU" dirty="0"/>
          </a:p>
          <a:p>
            <a:pPr marL="457200" indent="-457200">
              <a:buAutoNum type="arabicPeriod"/>
            </a:pPr>
            <a:endParaRPr lang="ru-RU" dirty="0" smtClean="0"/>
          </a:p>
          <a:p>
            <a:pPr marL="457200" indent="-457200">
              <a:buAutoNum type="arabicPeriod"/>
            </a:pPr>
            <a:r>
              <a:rPr lang="ru-RU" dirty="0"/>
              <a:t>Найти потенциальную энергию рака массой 0,1 кг, который свистит на горе высотой 2500 метров. Ускорение свободного падения считать равным 9,8 м/с2.</a:t>
            </a:r>
          </a:p>
        </p:txBody>
      </p:sp>
    </p:spTree>
    <p:extLst>
      <p:ext uri="{BB962C8B-B14F-4D97-AF65-F5344CB8AC3E}">
        <p14:creationId xmlns:p14="http://schemas.microsoft.com/office/powerpoint/2010/main" val="17720397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5130" y="269838"/>
            <a:ext cx="9404723" cy="1400530"/>
          </a:xfrm>
        </p:spPr>
        <p:txBody>
          <a:bodyPr/>
          <a:lstStyle/>
          <a:p>
            <a:pPr algn="ctr"/>
            <a:r>
              <a:rPr lang="ru-RU" dirty="0" smtClean="0"/>
              <a:t>Реши задачи на ЗСЭ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77190" y="1325880"/>
            <a:ext cx="9672663" cy="4922519"/>
          </a:xfrm>
        </p:spPr>
        <p:txBody>
          <a:bodyPr/>
          <a:lstStyle/>
          <a:p>
            <a:pPr marL="0" indent="0">
              <a:buNone/>
            </a:pPr>
            <a:r>
              <a:rPr lang="ru-RU" dirty="0"/>
              <a:t>1. 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Мяч </a:t>
            </a:r>
            <a:r>
              <a:rPr lang="ru-RU" dirty="0"/>
              <a:t>бросают вертикально вверх с поверхности Земли. Сопротивление воздуха пренебрежимо мало. Как изменится высота подъёма мяча при увеличении начальной скорости мяча в 2 раза?</a:t>
            </a:r>
          </a:p>
        </p:txBody>
      </p:sp>
    </p:spTree>
    <p:extLst>
      <p:ext uri="{BB962C8B-B14F-4D97-AF65-F5344CB8AC3E}">
        <p14:creationId xmlns:p14="http://schemas.microsoft.com/office/powerpoint/2010/main" val="41389188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77190" y="594360"/>
            <a:ext cx="9672663" cy="5654039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Проверь себя: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06090" y="594360"/>
            <a:ext cx="5192931" cy="57950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569773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5130" y="361278"/>
            <a:ext cx="9404723" cy="1400530"/>
          </a:xfrm>
        </p:spPr>
        <p:txBody>
          <a:bodyPr/>
          <a:lstStyle/>
          <a:p>
            <a:pPr algn="ctr"/>
            <a:r>
              <a:rPr lang="ru-RU" dirty="0" smtClean="0"/>
              <a:t>Реши задачи на ЗСЭ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3222" y="1595718"/>
            <a:ext cx="8946541" cy="4195481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2. </a:t>
            </a:r>
          </a:p>
          <a:p>
            <a:pPr marL="0" indent="0">
              <a:buNone/>
            </a:pPr>
            <a:r>
              <a:rPr lang="ru-RU" dirty="0"/>
              <a:t>Произведен выстрел из зенитной пушки. Снаряд летит вертикально вверх со скоростью V=300м/с. Какой максимальной высоты достигнет снаряд?</a:t>
            </a:r>
          </a:p>
        </p:txBody>
      </p:sp>
    </p:spTree>
    <p:extLst>
      <p:ext uri="{BB962C8B-B14F-4D97-AF65-F5344CB8AC3E}">
        <p14:creationId xmlns:p14="http://schemas.microsoft.com/office/powerpoint/2010/main" val="53370280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00050" y="514350"/>
            <a:ext cx="9649803" cy="5734049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Проверь себя: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" y="1039003"/>
            <a:ext cx="6309360" cy="53846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660608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он">
  <a:themeElements>
    <a:clrScheme name="Ион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Ион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он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237</TotalTime>
  <Words>219</Words>
  <Application>Microsoft Office PowerPoint</Application>
  <PresentationFormat>Широкоэкранный</PresentationFormat>
  <Paragraphs>30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5" baseType="lpstr">
      <vt:lpstr>Arial</vt:lpstr>
      <vt:lpstr>Century Gothic</vt:lpstr>
      <vt:lpstr>Wingdings 3</vt:lpstr>
      <vt:lpstr>Ион</vt:lpstr>
      <vt:lpstr>Механическая энергия. Закон сохранения энергии.</vt:lpstr>
      <vt:lpstr>Презентация PowerPoint</vt:lpstr>
      <vt:lpstr>Презентация PowerPoint</vt:lpstr>
      <vt:lpstr>Презентация PowerPoint</vt:lpstr>
      <vt:lpstr>Реши задачи по формулам кинетической и потенциальной энергий.</vt:lpstr>
      <vt:lpstr>Реши задачи на ЗСЭ</vt:lpstr>
      <vt:lpstr>Презентация PowerPoint</vt:lpstr>
      <vt:lpstr>Реши задачи на ЗСЭ</vt:lpstr>
      <vt:lpstr>Презентация PowerPoint</vt:lpstr>
      <vt:lpstr>Реши задачи на ЗСЭ: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Механическая энергия. Закон сохранения энергии.</dc:title>
  <dc:creator>UserMan</dc:creator>
  <cp:lastModifiedBy>UserMan</cp:lastModifiedBy>
  <cp:revision>8</cp:revision>
  <dcterms:created xsi:type="dcterms:W3CDTF">2024-01-08T12:24:33Z</dcterms:created>
  <dcterms:modified xsi:type="dcterms:W3CDTF">2024-01-08T16:22:25Z</dcterms:modified>
</cp:coreProperties>
</file>