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/>
              <a:t>Коркинский</a:t>
            </a:r>
            <a:r>
              <a:rPr lang="ru-RU" sz="2400" dirty="0" smtClean="0"/>
              <a:t> муниципальный округ</a:t>
            </a:r>
            <a:br>
              <a:rPr lang="ru-RU" sz="2400" dirty="0" smtClean="0"/>
            </a:br>
            <a:r>
              <a:rPr lang="ru-RU" sz="2400" dirty="0" smtClean="0"/>
              <a:t>МБОУ «ООШ № 26»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Обзорная экскурсия</a:t>
            </a:r>
          </a:p>
          <a:p>
            <a:pPr algn="ctr"/>
            <a:r>
              <a:rPr lang="ru-RU" sz="4400" dirty="0" smtClean="0"/>
              <a:t>«Сад Победы»</a:t>
            </a:r>
          </a:p>
          <a:p>
            <a:endParaRPr lang="ru-RU" dirty="0"/>
          </a:p>
          <a:p>
            <a:pPr algn="r"/>
            <a:r>
              <a:rPr lang="ru-RU" sz="2200" dirty="0" smtClean="0"/>
              <a:t>Подготовила учитель истории</a:t>
            </a:r>
          </a:p>
          <a:p>
            <a:pPr algn="r"/>
            <a:r>
              <a:rPr lang="ru-RU" sz="2200" dirty="0" err="1" smtClean="0"/>
              <a:t>Гафиятуллина</a:t>
            </a:r>
            <a:r>
              <a:rPr lang="ru-RU" sz="2200" dirty="0" smtClean="0"/>
              <a:t> Надежда Филипповна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6825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73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627268"/>
            <a:ext cx="810090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27268"/>
            <a:ext cx="4320480" cy="539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112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64096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43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712968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25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500"/>
            <a:ext cx="8856984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58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6982"/>
            <a:ext cx="8784976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84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0500"/>
            <a:ext cx="8856984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2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0500"/>
            <a:ext cx="8856984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22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60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</TotalTime>
  <Words>15</Words>
  <Application>Microsoft Office PowerPoint</Application>
  <PresentationFormat>Экран (4:3)</PresentationFormat>
  <Paragraphs>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Коркинский муниципальный округ МБОУ «ООШ № 26»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Коркинский муниципальный округ МБОУ «ООШ № 26»</dc:title>
  <dc:creator>Надежда Гафиятуллина</dc:creator>
  <cp:lastModifiedBy>Денис</cp:lastModifiedBy>
  <cp:revision>5</cp:revision>
  <dcterms:created xsi:type="dcterms:W3CDTF">2023-10-30T14:47:54Z</dcterms:created>
  <dcterms:modified xsi:type="dcterms:W3CDTF">2023-10-30T15:31:22Z</dcterms:modified>
</cp:coreProperties>
</file>