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81" autoAdjust="0"/>
  </p:normalViewPr>
  <p:slideViewPr>
    <p:cSldViewPr>
      <p:cViewPr>
        <p:scale>
          <a:sx n="90" d="100"/>
          <a:sy n="90" d="100"/>
        </p:scale>
        <p:origin x="-1238" y="-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4F979-D02B-4731-989C-1B2A6DAD5EF5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AFDCB-69AF-4699-A86D-5746AD0C0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485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2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80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14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37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6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4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284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2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8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33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76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31877-D770-4900-BB5B-83BE73CB288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28CE0-E5F6-4810-870F-39D1F78170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3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ЗС\Downloads\фон призентация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754" y="-82467"/>
            <a:ext cx="9313754" cy="693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ЗС\Downloads\титульни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925" y="1412776"/>
            <a:ext cx="7255344" cy="461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11756" y="519463"/>
            <a:ext cx="7406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Презентация  по теме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</a:p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‹‹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Моя малая Родина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››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6878" y="209724"/>
            <a:ext cx="3239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МДОБУБО‹‹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Кузнецовский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 детский ‹‹Улыбка››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63888" y="63813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039691" y="6171399"/>
            <a:ext cx="3301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Выполнила воспитатель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Исламова Л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Ю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623731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78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ЗС\Downloads\фон призентация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31"/>
            <a:ext cx="9170462" cy="70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ЗС\Downloads\flag-respublika-mariy-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05725"/>
            <a:ext cx="329902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ЗС\Downloads\gerb-respublika-mariy-e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52056"/>
            <a:ext cx="28083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ЗС\Downloads\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315" y="404664"/>
            <a:ext cx="6984776" cy="2878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60995" y="339160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Символы Марий Эл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11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ЗС\Downloads\фон призентация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47305" cy="684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userpic.fishki.net/2019/03/21/671158/888e841986292a4faa621a8a7c9c308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482453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889375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747" y="3717031"/>
            <a:ext cx="407471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69476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Достопримечательности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ЗС\Downloads\фон призентация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557"/>
            <a:ext cx="9144000" cy="686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6712"/>
            <a:ext cx="8229600" cy="551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4" y="364014"/>
            <a:ext cx="2520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Йошкин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-кот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9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ЗС\Downloads\фон призентация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75" y="-29592"/>
            <a:ext cx="9245090" cy="688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43808" y="2645379"/>
            <a:ext cx="3246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34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33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ЗС</dc:creator>
  <cp:lastModifiedBy>ЗС</cp:lastModifiedBy>
  <cp:revision>22</cp:revision>
  <dcterms:created xsi:type="dcterms:W3CDTF">2024-02-02T14:12:37Z</dcterms:created>
  <dcterms:modified xsi:type="dcterms:W3CDTF">2024-02-11T12:06:47Z</dcterms:modified>
</cp:coreProperties>
</file>