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1" r:id="rId8"/>
    <p:sldId id="262" r:id="rId9"/>
    <p:sldId id="263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3" d="100"/>
          <a:sy n="43" d="100"/>
        </p:scale>
        <p:origin x="202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6A461-D661-4AB2-AF1E-209CFBD9A454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39EC293C-C15D-494D-9837-DB9E285452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69132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6A461-D661-4AB2-AF1E-209CFBD9A454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9EC293C-C15D-494D-9837-DB9E285452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17847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6A461-D661-4AB2-AF1E-209CFBD9A454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9EC293C-C15D-494D-9837-DB9E285452C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341705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6A461-D661-4AB2-AF1E-209CFBD9A454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9EC293C-C15D-494D-9837-DB9E285452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47929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6A461-D661-4AB2-AF1E-209CFBD9A454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9EC293C-C15D-494D-9837-DB9E285452C9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86688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6A461-D661-4AB2-AF1E-209CFBD9A454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9EC293C-C15D-494D-9837-DB9E285452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39420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6A461-D661-4AB2-AF1E-209CFBD9A454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C293C-C15D-494D-9837-DB9E285452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32371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6A461-D661-4AB2-AF1E-209CFBD9A454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C293C-C15D-494D-9837-DB9E285452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137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6A461-D661-4AB2-AF1E-209CFBD9A454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C293C-C15D-494D-9837-DB9E285452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5719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6A461-D661-4AB2-AF1E-209CFBD9A454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9EC293C-C15D-494D-9837-DB9E285452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120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6A461-D661-4AB2-AF1E-209CFBD9A454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39EC293C-C15D-494D-9837-DB9E285452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29891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6A461-D661-4AB2-AF1E-209CFBD9A454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39EC293C-C15D-494D-9837-DB9E285452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2748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6A461-D661-4AB2-AF1E-209CFBD9A454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C293C-C15D-494D-9837-DB9E285452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17298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6A461-D661-4AB2-AF1E-209CFBD9A454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C293C-C15D-494D-9837-DB9E285452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7011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6A461-D661-4AB2-AF1E-209CFBD9A454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C293C-C15D-494D-9837-DB9E285452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5956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6A461-D661-4AB2-AF1E-209CFBD9A454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9EC293C-C15D-494D-9837-DB9E285452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0313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46A461-D661-4AB2-AF1E-209CFBD9A454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39EC293C-C15D-494D-9837-DB9E285452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5313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24A0E0-4E5C-45B7-9A5D-3D74F9F2A8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27956" y="2188029"/>
            <a:ext cx="8915399" cy="2262781"/>
          </a:xfrm>
        </p:spPr>
        <p:txBody>
          <a:bodyPr/>
          <a:lstStyle/>
          <a:p>
            <a:pPr algn="ctr"/>
            <a:r>
              <a:rPr lang="ru-RU" b="1" dirty="0"/>
              <a:t>«Муха Цокотуха!»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1CCFFA9-4CC8-4C83-8894-C7A1952BB1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8201" y="5945654"/>
            <a:ext cx="8915399" cy="566552"/>
          </a:xfrm>
        </p:spPr>
        <p:txBody>
          <a:bodyPr/>
          <a:lstStyle/>
          <a:p>
            <a:pPr algn="ctr"/>
            <a:r>
              <a:rPr lang="ru-RU" dirty="0"/>
              <a:t>ЗАТО Северск Томская обл. </a:t>
            </a:r>
            <a:r>
              <a:rPr lang="ru-RU"/>
              <a:t>2024г</a:t>
            </a:r>
            <a:r>
              <a:rPr lang="ru-RU" dirty="0"/>
              <a:t>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3E70C2A-0DD4-48EA-ABE2-E6BE6569CA63}"/>
              </a:ext>
            </a:extLst>
          </p:cNvPr>
          <p:cNvSpPr/>
          <p:nvPr/>
        </p:nvSpPr>
        <p:spPr>
          <a:xfrm>
            <a:off x="905069" y="699996"/>
            <a:ext cx="98717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Муниципальное автономное дошкольное образовательное учреждение</a:t>
            </a:r>
          </a:p>
          <a:p>
            <a:pPr algn="ctr"/>
            <a:r>
              <a:rPr lang="ru-RU" dirty="0">
                <a:solidFill>
                  <a:srgbClr val="002060"/>
                </a:solidFill>
              </a:rPr>
              <a:t> «Детский сад №48»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76D0E24-7009-439B-85B8-D118A4534298}"/>
              </a:ext>
            </a:extLst>
          </p:cNvPr>
          <p:cNvSpPr/>
          <p:nvPr/>
        </p:nvSpPr>
        <p:spPr>
          <a:xfrm>
            <a:off x="5408612" y="4777381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dirty="0">
                <a:solidFill>
                  <a:srgbClr val="002060"/>
                </a:solidFill>
              </a:rPr>
              <a:t>Подготовили воспитатели:</a:t>
            </a:r>
          </a:p>
          <a:p>
            <a:pPr algn="r"/>
            <a:r>
              <a:rPr lang="ru-RU" dirty="0">
                <a:solidFill>
                  <a:srgbClr val="002060"/>
                </a:solidFill>
              </a:rPr>
              <a:t>Власова Л.А.</a:t>
            </a:r>
          </a:p>
          <a:p>
            <a:pPr algn="r"/>
            <a:r>
              <a:rPr lang="ru-RU" dirty="0">
                <a:solidFill>
                  <a:srgbClr val="002060"/>
                </a:solidFill>
              </a:rPr>
              <a:t>Снегирева Е.В.</a:t>
            </a:r>
          </a:p>
        </p:txBody>
      </p:sp>
    </p:spTree>
    <p:extLst>
      <p:ext uri="{BB962C8B-B14F-4D97-AF65-F5344CB8AC3E}">
        <p14:creationId xmlns:p14="http://schemas.microsoft.com/office/powerpoint/2010/main" val="15890298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340B319-5B7D-41A9-AAE7-2FC44DE2C2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158" y="205271"/>
            <a:ext cx="3512977" cy="468396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E89E5CE-439B-4509-8AD0-081752866D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4572" y="2052735"/>
            <a:ext cx="3435998" cy="458133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13D0EBF-9392-4BA7-B8F4-AEC9A8A777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058" y="1352940"/>
            <a:ext cx="3603949" cy="4805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7028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F31A15-6500-4F9B-8CEA-CFB8641A93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Цель: Знакомство с произведением «Муха Цокотуха»</a:t>
            </a:r>
          </a:p>
        </p:txBody>
      </p:sp>
      <p:pic>
        <p:nvPicPr>
          <p:cNvPr id="1026" name="Picture 2" descr="https://img-gorod.ru/27/743/2774355_detail.jpg">
            <a:extLst>
              <a:ext uri="{FF2B5EF4-FFF2-40B4-BE49-F238E27FC236}">
                <a16:creationId xmlns:a16="http://schemas.microsoft.com/office/drawing/2014/main" id="{18C46D50-606D-44BB-8544-8D11FAAA53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0276" y="2289040"/>
            <a:ext cx="5131448" cy="389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78296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1C1A29-3AEF-4B7D-82DB-28C8C0780A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Задачи: </a:t>
            </a:r>
            <a:br>
              <a:rPr lang="ru-RU" dirty="0"/>
            </a:br>
            <a:r>
              <a:rPr lang="ru-RU" dirty="0"/>
              <a:t>- Формировать умение внимательно слушать сказку</a:t>
            </a:r>
            <a:br>
              <a:rPr lang="ru-RU" dirty="0"/>
            </a:br>
            <a:r>
              <a:rPr lang="ru-RU" dirty="0"/>
              <a:t>- Формировать представление о добре, отзывчивости, благородстве</a:t>
            </a:r>
            <a:br>
              <a:rPr lang="ru-RU" dirty="0"/>
            </a:br>
            <a:r>
              <a:rPr lang="ru-RU" dirty="0"/>
              <a:t>- Развитие творческих способностей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68883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3BBE075-CD98-4099-BA33-3D45E58CD2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3404" y="391886"/>
            <a:ext cx="5934269" cy="445070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7553A0D-4651-4EBC-9075-9513EB6958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915" y="2617237"/>
            <a:ext cx="5349551" cy="4012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2709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0F26A66-844E-4EF3-8380-DE4955CB64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7420" y="335902"/>
            <a:ext cx="6021355" cy="451601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BFC96B8-4AD3-4211-BC10-A5ACAA88E0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55" y="2509935"/>
            <a:ext cx="5561045" cy="4170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2621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F4FE001-2F77-45AE-8F55-40A0D2C6ED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7420" y="326570"/>
            <a:ext cx="5909388" cy="443204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3C95529-DCBC-42B3-88C3-8BC89CE0A2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3565" y="1063690"/>
            <a:ext cx="4254759" cy="5673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951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7AE42FC-B3A4-4CA8-B212-4F3679E1DA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2396" y="741783"/>
            <a:ext cx="4030825" cy="537443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A6A3AD1-8BA7-4453-8D4E-AABE030823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24" y="1460240"/>
            <a:ext cx="6207968" cy="4655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7514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878725F-953C-4801-84D6-453F164626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157" y="541175"/>
            <a:ext cx="4443704" cy="592493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4FC45A9-84AC-4584-8616-E936225D44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026367"/>
            <a:ext cx="6867331" cy="5150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0809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AAF5CB0-6154-4F8E-9704-F80ADEC735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4528" y="513183"/>
            <a:ext cx="4373725" cy="583163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523D60C-3E81-4C9A-B68F-82A1AD8CA1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747" y="1492899"/>
            <a:ext cx="6058675" cy="4544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408273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Красный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404</TotalTime>
  <Words>47</Words>
  <Application>Microsoft Office PowerPoint</Application>
  <PresentationFormat>Широкоэкранный</PresentationFormat>
  <Paragraphs>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Century Gothic</vt:lpstr>
      <vt:lpstr>Wingdings 3</vt:lpstr>
      <vt:lpstr>Легкий дым</vt:lpstr>
      <vt:lpstr>«Муха Цокотуха!»</vt:lpstr>
      <vt:lpstr>Цель: Знакомство с произведением «Муха Цокотуха»</vt:lpstr>
      <vt:lpstr>Задачи:  - Формировать умение внимательно слушать сказку - Формировать представление о добре, отзывчивости, благородстве - Развитие творческих способностей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пашка</dc:creator>
  <cp:lastModifiedBy>пашка</cp:lastModifiedBy>
  <cp:revision>5</cp:revision>
  <dcterms:created xsi:type="dcterms:W3CDTF">2022-09-03T09:27:02Z</dcterms:created>
  <dcterms:modified xsi:type="dcterms:W3CDTF">2024-02-12T14:12:13Z</dcterms:modified>
</cp:coreProperties>
</file>