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202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4DC57-16CF-4652-87CF-06303ACD28E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21FD-A816-4928-A858-96359E644E26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0419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4DC57-16CF-4652-87CF-06303ACD28E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21FD-A816-4928-A858-96359E644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802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4DC57-16CF-4652-87CF-06303ACD28E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21FD-A816-4928-A858-96359E644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899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4DC57-16CF-4652-87CF-06303ACD28E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21FD-A816-4928-A858-96359E644E2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345034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4DC57-16CF-4652-87CF-06303ACD28E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21FD-A816-4928-A858-96359E644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2934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4DC57-16CF-4652-87CF-06303ACD28E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21FD-A816-4928-A858-96359E644E2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60223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4DC57-16CF-4652-87CF-06303ACD28E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21FD-A816-4928-A858-96359E644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9667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4DC57-16CF-4652-87CF-06303ACD28E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21FD-A816-4928-A858-96359E644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369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4DC57-16CF-4652-87CF-06303ACD28E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21FD-A816-4928-A858-96359E644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868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4DC57-16CF-4652-87CF-06303ACD28E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21FD-A816-4928-A858-96359E644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928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4DC57-16CF-4652-87CF-06303ACD28E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21FD-A816-4928-A858-96359E644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653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4DC57-16CF-4652-87CF-06303ACD28E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21FD-A816-4928-A858-96359E644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947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4DC57-16CF-4652-87CF-06303ACD28E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21FD-A816-4928-A858-96359E644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010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4DC57-16CF-4652-87CF-06303ACD28E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21FD-A816-4928-A858-96359E644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924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4DC57-16CF-4652-87CF-06303ACD28E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21FD-A816-4928-A858-96359E644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203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4DC57-16CF-4652-87CF-06303ACD28E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21FD-A816-4928-A858-96359E644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140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4DC57-16CF-4652-87CF-06303ACD28E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621FD-A816-4928-A858-96359E644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19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F74DC57-16CF-4652-87CF-06303ACD28E0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15621FD-A816-4928-A858-96359E644E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6157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C323E034-0867-4B5D-8F2E-56C032A5391E}"/>
              </a:ext>
            </a:extLst>
          </p:cNvPr>
          <p:cNvSpPr txBox="1">
            <a:spLocks/>
          </p:cNvSpPr>
          <p:nvPr/>
        </p:nvSpPr>
        <p:spPr>
          <a:xfrm>
            <a:off x="643860" y="1860403"/>
            <a:ext cx="10093799" cy="17089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/>
              <a:t>«нетрадиционное рисование»</a:t>
            </a:r>
          </a:p>
        </p:txBody>
      </p:sp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id="{67281596-0081-4502-8D6E-AC3778A6A2A4}"/>
              </a:ext>
            </a:extLst>
          </p:cNvPr>
          <p:cNvSpPr txBox="1">
            <a:spLocks/>
          </p:cNvSpPr>
          <p:nvPr/>
        </p:nvSpPr>
        <p:spPr>
          <a:xfrm>
            <a:off x="3146696" y="3791966"/>
            <a:ext cx="8673427" cy="1322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/>
              <a:t>Подготовил воспитатель:</a:t>
            </a:r>
          </a:p>
          <a:p>
            <a:pPr algn="r"/>
            <a:r>
              <a:rPr lang="ru-RU"/>
              <a:t>Власова Л.А.</a:t>
            </a:r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70702212-EDDD-4237-9E69-CED6ED4A1B05}"/>
              </a:ext>
            </a:extLst>
          </p:cNvPr>
          <p:cNvSpPr txBox="1">
            <a:spLocks/>
          </p:cNvSpPr>
          <p:nvPr/>
        </p:nvSpPr>
        <p:spPr>
          <a:xfrm>
            <a:off x="821143" y="659409"/>
            <a:ext cx="10093799" cy="569169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4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/>
              <a:t>Муниципальное автономное дошкольное образовательное учреждение</a:t>
            </a:r>
          </a:p>
          <a:p>
            <a:r>
              <a:rPr lang="ru-RU" sz="2000" dirty="0"/>
              <a:t> «Детский сад №48»</a:t>
            </a:r>
          </a:p>
          <a:p>
            <a:endParaRPr lang="ru-RU" sz="2000" dirty="0"/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62A1CBE3-B179-47A1-BBBE-CD5134B249A6}"/>
              </a:ext>
            </a:extLst>
          </p:cNvPr>
          <p:cNvSpPr txBox="1">
            <a:spLocks/>
          </p:cNvSpPr>
          <p:nvPr/>
        </p:nvSpPr>
        <p:spPr>
          <a:xfrm>
            <a:off x="1241178" y="6362262"/>
            <a:ext cx="8673427" cy="495738"/>
          </a:xfrm>
          <a:prstGeom prst="rect">
            <a:avLst/>
          </a:prstGeom>
        </p:spPr>
        <p:txBody>
          <a:bodyPr vert="horz" lIns="91440" tIns="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None/>
              <a:defRPr sz="1800" b="0" kern="1200">
                <a:solidFill>
                  <a:srgbClr val="FFFEFF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tx1"/>
                </a:solidFill>
              </a:rPr>
              <a:t>г. Северск Томская обл. 2024г.</a:t>
            </a:r>
          </a:p>
        </p:txBody>
      </p:sp>
    </p:spTree>
    <p:extLst>
      <p:ext uri="{BB962C8B-B14F-4D97-AF65-F5344CB8AC3E}">
        <p14:creationId xmlns:p14="http://schemas.microsoft.com/office/powerpoint/2010/main" val="1637246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351DB5-E3A5-4BB2-B49E-94B59176E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269" y="325879"/>
            <a:ext cx="8534400" cy="1507067"/>
          </a:xfrm>
        </p:spPr>
        <p:txBody>
          <a:bodyPr>
            <a:noAutofit/>
          </a:bodyPr>
          <a:lstStyle/>
          <a:p>
            <a:r>
              <a:rPr lang="ru-RU" b="1" dirty="0"/>
              <a:t>Есть рисование обычное:</a:t>
            </a:r>
            <a:br>
              <a:rPr lang="ru-RU" dirty="0"/>
            </a:br>
            <a:r>
              <a:rPr lang="ru-RU" b="1" dirty="0"/>
              <a:t>Традиционное во всем.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DC6E631-53AB-49D0-BA45-C049F0AC2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06" y="1832946"/>
            <a:ext cx="5523723" cy="4142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AB04B02-A338-424D-8103-45401EDDD0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807" y="1963574"/>
            <a:ext cx="5349552" cy="401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81453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ACB433-E795-4E99-AAFB-E9C8885DF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318" y="419185"/>
            <a:ext cx="8534400" cy="1507067"/>
          </a:xfrm>
        </p:spPr>
        <p:txBody>
          <a:bodyPr>
            <a:noAutofit/>
          </a:bodyPr>
          <a:lstStyle/>
          <a:p>
            <a:r>
              <a:rPr lang="ru-RU" b="1" dirty="0"/>
              <a:t>Материалы нам привычные.</a:t>
            </a:r>
            <a:br>
              <a:rPr lang="ru-RU" dirty="0"/>
            </a:br>
            <a:r>
              <a:rPr lang="ru-RU" b="1" dirty="0"/>
              <a:t>Но речь сегодня не о нем.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6871470-1E1D-4BBF-9B25-290627C1B9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033" y="1172718"/>
            <a:ext cx="3750906" cy="5001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A3E4CAD-1A58-4D77-80CA-921352E3D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88" y="1810831"/>
            <a:ext cx="3470988" cy="4627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62B73F2-FE3D-4BE6-8A53-0122FAA10F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46" y="2108718"/>
            <a:ext cx="3373016" cy="4497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73685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E79CD1-498C-4D5A-A80B-3255CC227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310" y="493830"/>
            <a:ext cx="8534400" cy="1507067"/>
          </a:xfrm>
        </p:spPr>
        <p:txBody>
          <a:bodyPr>
            <a:noAutofit/>
          </a:bodyPr>
          <a:lstStyle/>
          <a:p>
            <a:r>
              <a:rPr lang="ru-RU" b="1" dirty="0"/>
              <a:t>О способах</a:t>
            </a:r>
            <a:br>
              <a:rPr lang="ru-RU" dirty="0"/>
            </a:br>
            <a:r>
              <a:rPr lang="ru-RU" b="1" dirty="0"/>
              <a:t>Занятий нетрадиционных</a:t>
            </a:r>
            <a:br>
              <a:rPr lang="ru-RU" dirty="0"/>
            </a:br>
            <a:r>
              <a:rPr lang="ru-RU" b="1" dirty="0"/>
              <a:t>Включают множество идей.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2588C5C-764B-43F5-A4B7-08D75E43E9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736" y="2324016"/>
            <a:ext cx="3030115" cy="4040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B2671DD-9D65-4635-98FE-A51C737F0A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022" y="2142069"/>
            <a:ext cx="3303036" cy="4404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290F07C-A4BD-4A70-ADFE-F3FB02BCBC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290" y="1247363"/>
            <a:ext cx="3642827" cy="48571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31570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844777-BC01-46BE-B20F-9E101D258A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963" y="409855"/>
            <a:ext cx="8534400" cy="1507067"/>
          </a:xfrm>
        </p:spPr>
        <p:txBody>
          <a:bodyPr>
            <a:noAutofit/>
          </a:bodyPr>
          <a:lstStyle/>
          <a:p>
            <a:r>
              <a:rPr lang="ru-RU" b="1" dirty="0"/>
              <a:t>Порою провокационны,</a:t>
            </a:r>
            <a:br>
              <a:rPr lang="ru-RU" dirty="0"/>
            </a:br>
            <a:r>
              <a:rPr lang="ru-RU" b="1" dirty="0"/>
              <a:t>Но интересны для детей.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B1BBEE-FB40-437C-B440-2E53B33E3F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686" y="774441"/>
            <a:ext cx="3981839" cy="5309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C881032-3AFD-46AB-85A9-D3726E4400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7717" y="1842277"/>
            <a:ext cx="3533969" cy="4711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78CA354-D9B4-4C65-9A48-0CCDBC603F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361" y="1800808"/>
            <a:ext cx="3792894" cy="5057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87262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0F5FC8-3020-4D2F-BCD0-1AEF83CF3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616" y="381862"/>
            <a:ext cx="8534400" cy="1507067"/>
          </a:xfrm>
        </p:spPr>
        <p:txBody>
          <a:bodyPr>
            <a:normAutofit/>
          </a:bodyPr>
          <a:lstStyle/>
          <a:p>
            <a:r>
              <a:rPr lang="ru-RU" b="1" dirty="0"/>
              <a:t>В них необычно сочетаются</a:t>
            </a:r>
            <a:br>
              <a:rPr lang="ru-RU" dirty="0"/>
            </a:br>
            <a:r>
              <a:rPr lang="ru-RU" b="1" dirty="0"/>
              <a:t>Материал и инструмент.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0FA204B-C5AF-41E4-A363-13297C36E5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60" y="1651518"/>
            <a:ext cx="3827884" cy="5103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F4E8B8E-FED8-44DF-82D1-2020BE43B3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50" y="381862"/>
            <a:ext cx="3726803" cy="4969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AC2C464-F510-46F7-AB3F-C6DA481618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297" y="1689534"/>
            <a:ext cx="3589953" cy="47866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5061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835ED9-A233-42F5-9E95-4B2A9435C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3" y="316549"/>
            <a:ext cx="8534400" cy="1507067"/>
          </a:xfrm>
        </p:spPr>
        <p:txBody>
          <a:bodyPr>
            <a:normAutofit/>
          </a:bodyPr>
          <a:lstStyle/>
          <a:p>
            <a:r>
              <a:rPr lang="ru-RU" b="1" dirty="0"/>
              <a:t>И все прекрасно получается,</a:t>
            </a:r>
            <a:br>
              <a:rPr lang="ru-RU" dirty="0"/>
            </a:br>
            <a:r>
              <a:rPr lang="ru-RU" b="1" dirty="0"/>
              <a:t>И равнодушных точно нет!</a:t>
            </a: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F61F548-E054-4A8A-A11D-26FAB296C7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885" y="663165"/>
            <a:ext cx="3974841" cy="52997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943C789-A516-4BE3-A908-F93ACC243E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3157" y="1699380"/>
            <a:ext cx="3724728" cy="496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9C132AE-8296-405F-8831-282A859280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74" y="1737912"/>
            <a:ext cx="3666931" cy="4889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07013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B4CBB5-046A-429A-B1C1-BAD95B613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85" y="512491"/>
            <a:ext cx="8534400" cy="1507067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Ну как быть можно равнодушным?</a:t>
            </a:r>
            <a:br>
              <a:rPr lang="ru-RU" dirty="0"/>
            </a:br>
            <a:r>
              <a:rPr lang="ru-RU" b="1" dirty="0"/>
              <a:t>Ведь чтоб узор нарисовать,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0A8681B-1771-43E2-B018-1FF50830C1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800" y="1381623"/>
            <a:ext cx="3722915" cy="4963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B2EA76B-8A67-4E30-9559-4EF8E54756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516" y="1704736"/>
            <a:ext cx="3540967" cy="4721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407B55A-5504-4B50-9898-853FD619A5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85" y="1870268"/>
            <a:ext cx="3628832" cy="4838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74795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7E72D0-C312-4310-9007-4EFB5C19C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302" y="577806"/>
            <a:ext cx="8534400" cy="1507067"/>
          </a:xfrm>
        </p:spPr>
        <p:txBody>
          <a:bodyPr/>
          <a:lstStyle/>
          <a:p>
            <a:r>
              <a:rPr lang="ru-RU" b="1" dirty="0"/>
              <a:t>И карандаш точить не нужно,</a:t>
            </a:r>
            <a:br>
              <a:rPr lang="ru-RU" dirty="0"/>
            </a:br>
            <a:r>
              <a:rPr lang="ru-RU" b="1" dirty="0"/>
              <a:t>А можно просто воду взять.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88D6E84-5E4A-42E3-8BC2-B7CFBB600A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283" y="1331339"/>
            <a:ext cx="3743909" cy="49918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ABF897A-9FFD-4704-A22A-A81B03EB61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421" y="1922711"/>
            <a:ext cx="3422002" cy="4562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C50B20D-8109-44BE-AA85-326654C3B7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542" y="1922710"/>
            <a:ext cx="3422003" cy="4562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13061158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18</TotalTime>
  <Words>66</Words>
  <Application>Microsoft Office PowerPoint</Application>
  <PresentationFormat>Широкоэкранный</PresentationFormat>
  <Paragraphs>14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Century Gothic</vt:lpstr>
      <vt:lpstr>Wingdings</vt:lpstr>
      <vt:lpstr>Wingdings 3</vt:lpstr>
      <vt:lpstr>Сектор</vt:lpstr>
      <vt:lpstr>Презентация PowerPoint</vt:lpstr>
      <vt:lpstr>Есть рисование обычное: Традиционное во всем.</vt:lpstr>
      <vt:lpstr>Материалы нам привычные. Но речь сегодня не о нем.</vt:lpstr>
      <vt:lpstr>О способах Занятий нетрадиционных Включают множество идей.</vt:lpstr>
      <vt:lpstr>Порою провокационны, Но интересны для детей.</vt:lpstr>
      <vt:lpstr>В них необычно сочетаются Материал и инструмент.</vt:lpstr>
      <vt:lpstr>И все прекрасно получается, И равнодушных точно нет!</vt:lpstr>
      <vt:lpstr>Ну как быть можно равнодушным? Ведь чтоб узор нарисовать,</vt:lpstr>
      <vt:lpstr>И карандаш точить не нужно, А можно просто воду взять.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пашка</dc:creator>
  <cp:lastModifiedBy>пашка</cp:lastModifiedBy>
  <cp:revision>5</cp:revision>
  <dcterms:created xsi:type="dcterms:W3CDTF">2023-08-06T12:40:20Z</dcterms:created>
  <dcterms:modified xsi:type="dcterms:W3CDTF">2024-02-12T14:16:38Z</dcterms:modified>
</cp:coreProperties>
</file>