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9" r:id="rId4"/>
  </p:sldMasterIdLst>
  <p:notesMasterIdLst>
    <p:notesMasterId r:id="rId13"/>
  </p:notesMasterIdLst>
  <p:handoutMasterIdLst>
    <p:handoutMasterId r:id="rId14"/>
  </p:handoutMasterIdLst>
  <p:sldIdLst>
    <p:sldId id="301" r:id="rId5"/>
    <p:sldId id="304" r:id="rId6"/>
    <p:sldId id="305" r:id="rId7"/>
    <p:sldId id="306" r:id="rId8"/>
    <p:sldId id="307" r:id="rId9"/>
    <p:sldId id="308" r:id="rId10"/>
    <p:sldId id="309" r:id="rId11"/>
    <p:sldId id="310" r:id="rId12"/>
  </p:sldIdLst>
  <p:sldSz cx="9906000" cy="6858000" type="A4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>
    <p:kiosk/>
    <p:sldRg st="1" end="8"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D6DC3"/>
    <a:srgbClr val="D858A4"/>
    <a:srgbClr val="99CCFF"/>
    <a:srgbClr val="FFFFFF"/>
    <a:srgbClr val="418E03"/>
    <a:srgbClr val="F5F8FA"/>
    <a:srgbClr val="F6F9FB"/>
    <a:srgbClr val="63C98C"/>
    <a:srgbClr val="E43802"/>
    <a:srgbClr val="B73C0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2838BEF-8BB2-4498-84A7-C5851F593DF1}" styleName="Средний стиль 4 —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69CF1AB2-1976-4502-BF36-3FF5EA218861}" styleName="Средний стиль 4 —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1" autoAdjust="0"/>
    <p:restoredTop sz="94533" autoAdjust="0"/>
  </p:normalViewPr>
  <p:slideViewPr>
    <p:cSldViewPr snapToGrid="0">
      <p:cViewPr varScale="1">
        <p:scale>
          <a:sx n="131" d="100"/>
          <a:sy n="131" d="100"/>
        </p:scale>
        <p:origin x="600" y="96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9" d="100"/>
          <a:sy n="89" d="100"/>
        </p:scale>
        <p:origin x="3078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handoutMaster" Target="handoutMasters/handout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DCB3FFB-1842-4F83-86A1-14670FCBD788}" type="doc">
      <dgm:prSet loTypeId="urn:microsoft.com/office/officeart/2009/3/layout/StepUp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2035702-FD97-4B9D-B2D5-D919DCDC8CA3}">
      <dgm:prSet phldrT="[Текст]"/>
      <dgm:spPr/>
      <dgm:t>
        <a:bodyPr/>
        <a:lstStyle/>
        <a:p>
          <a:r>
            <a:rPr lang="ru-RU" dirty="0" smtClean="0">
              <a:solidFill>
                <a:srgbClr val="002060"/>
              </a:solidFill>
            </a:rPr>
            <a:t>Сохранение</a:t>
          </a:r>
          <a:endParaRPr lang="ru-RU" dirty="0">
            <a:solidFill>
              <a:srgbClr val="002060"/>
            </a:solidFill>
          </a:endParaRPr>
        </a:p>
      </dgm:t>
    </dgm:pt>
    <dgm:pt modelId="{DF471627-073C-4729-826B-5649FE2E3B0F}" type="parTrans" cxnId="{DFE888D0-1B1A-4CDA-B9B2-A3A60FFBD532}">
      <dgm:prSet/>
      <dgm:spPr/>
      <dgm:t>
        <a:bodyPr/>
        <a:lstStyle/>
        <a:p>
          <a:endParaRPr lang="ru-RU"/>
        </a:p>
      </dgm:t>
    </dgm:pt>
    <dgm:pt modelId="{6D9DDD98-92B7-4723-B9A8-D448408BB3F5}" type="sibTrans" cxnId="{DFE888D0-1B1A-4CDA-B9B2-A3A60FFBD532}">
      <dgm:prSet/>
      <dgm:spPr/>
      <dgm:t>
        <a:bodyPr/>
        <a:lstStyle/>
        <a:p>
          <a:endParaRPr lang="ru-RU"/>
        </a:p>
      </dgm:t>
    </dgm:pt>
    <dgm:pt modelId="{B5D25FB4-F645-4D5E-B751-B1AE9B34147D}">
      <dgm:prSet phldrT="[Текст]"/>
      <dgm:spPr/>
      <dgm:t>
        <a:bodyPr/>
        <a:lstStyle/>
        <a:p>
          <a:r>
            <a:rPr lang="ru-RU" dirty="0" smtClean="0">
              <a:solidFill>
                <a:srgbClr val="002060"/>
              </a:solidFill>
            </a:rPr>
            <a:t>Укрепление</a:t>
          </a:r>
          <a:endParaRPr lang="ru-RU" dirty="0">
            <a:solidFill>
              <a:srgbClr val="002060"/>
            </a:solidFill>
          </a:endParaRPr>
        </a:p>
      </dgm:t>
    </dgm:pt>
    <dgm:pt modelId="{A00EE75A-4FDC-43D5-AAA3-42C7B9FF072F}" type="parTrans" cxnId="{7F2167C0-1517-48DA-BD66-7C15F0974A3A}">
      <dgm:prSet/>
      <dgm:spPr/>
      <dgm:t>
        <a:bodyPr/>
        <a:lstStyle/>
        <a:p>
          <a:endParaRPr lang="ru-RU"/>
        </a:p>
      </dgm:t>
    </dgm:pt>
    <dgm:pt modelId="{6ACE3F81-C462-454B-B6CB-8443D8372F6D}" type="sibTrans" cxnId="{7F2167C0-1517-48DA-BD66-7C15F0974A3A}">
      <dgm:prSet/>
      <dgm:spPr/>
      <dgm:t>
        <a:bodyPr/>
        <a:lstStyle/>
        <a:p>
          <a:endParaRPr lang="ru-RU"/>
        </a:p>
      </dgm:t>
    </dgm:pt>
    <dgm:pt modelId="{CD015ED4-89B4-4080-9A9D-53E77264644A}">
      <dgm:prSet phldrT="[Текст]"/>
      <dgm:spPr/>
      <dgm:t>
        <a:bodyPr/>
        <a:lstStyle/>
        <a:p>
          <a:r>
            <a:rPr lang="ru-RU" dirty="0" smtClean="0">
              <a:solidFill>
                <a:srgbClr val="002060"/>
              </a:solidFill>
            </a:rPr>
            <a:t>Профилактика</a:t>
          </a:r>
          <a:endParaRPr lang="ru-RU" dirty="0">
            <a:solidFill>
              <a:srgbClr val="002060"/>
            </a:solidFill>
          </a:endParaRPr>
        </a:p>
      </dgm:t>
    </dgm:pt>
    <dgm:pt modelId="{32A8A865-C1A7-4EC6-BD4E-7093784FF57B}" type="parTrans" cxnId="{C09C09BA-6762-40A1-B4C0-BBC08DFD443D}">
      <dgm:prSet/>
      <dgm:spPr/>
      <dgm:t>
        <a:bodyPr/>
        <a:lstStyle/>
        <a:p>
          <a:endParaRPr lang="ru-RU"/>
        </a:p>
      </dgm:t>
    </dgm:pt>
    <dgm:pt modelId="{5CE43E55-8EB0-4F57-89DF-8BEE66608FDE}" type="sibTrans" cxnId="{C09C09BA-6762-40A1-B4C0-BBC08DFD443D}">
      <dgm:prSet/>
      <dgm:spPr/>
      <dgm:t>
        <a:bodyPr/>
        <a:lstStyle/>
        <a:p>
          <a:endParaRPr lang="ru-RU"/>
        </a:p>
      </dgm:t>
    </dgm:pt>
    <dgm:pt modelId="{B0DD3D2B-349A-4705-A308-E9FE2829F303}" type="pres">
      <dgm:prSet presAssocID="{3DCB3FFB-1842-4F83-86A1-14670FCBD788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AFDEF5B8-1DCB-4132-B7E8-7224BD0D3CC7}" type="pres">
      <dgm:prSet presAssocID="{02035702-FD97-4B9D-B2D5-D919DCDC8CA3}" presName="composite" presStyleCnt="0"/>
      <dgm:spPr/>
    </dgm:pt>
    <dgm:pt modelId="{82779E28-0D1C-48C3-851F-F98833E12308}" type="pres">
      <dgm:prSet presAssocID="{02035702-FD97-4B9D-B2D5-D919DCDC8CA3}" presName="LShape" presStyleLbl="alignNode1" presStyleIdx="0" presStyleCnt="5" custLinFactNeighborX="-20485" custLinFactNeighborY="-18354"/>
      <dgm:spPr/>
    </dgm:pt>
    <dgm:pt modelId="{734DD3E1-179D-4B4D-B2F9-7E5E14C6ED32}" type="pres">
      <dgm:prSet presAssocID="{02035702-FD97-4B9D-B2D5-D919DCDC8CA3}" presName="ParentText" presStyleLbl="revTx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1ABE2E5-1D67-42EC-A4A9-AD715F8DCAEB}" type="pres">
      <dgm:prSet presAssocID="{02035702-FD97-4B9D-B2D5-D919DCDC8CA3}" presName="Triangle" presStyleLbl="alignNode1" presStyleIdx="1" presStyleCnt="5"/>
      <dgm:spPr/>
    </dgm:pt>
    <dgm:pt modelId="{C6B02431-043F-462B-B49E-EC57BD65BA66}" type="pres">
      <dgm:prSet presAssocID="{6D9DDD98-92B7-4723-B9A8-D448408BB3F5}" presName="sibTrans" presStyleCnt="0"/>
      <dgm:spPr/>
    </dgm:pt>
    <dgm:pt modelId="{6F61239F-591C-42D9-B2EE-453D17C36D42}" type="pres">
      <dgm:prSet presAssocID="{6D9DDD98-92B7-4723-B9A8-D448408BB3F5}" presName="space" presStyleCnt="0"/>
      <dgm:spPr/>
    </dgm:pt>
    <dgm:pt modelId="{C37A371F-549B-4BF5-8C70-C88CED6AD2A2}" type="pres">
      <dgm:prSet presAssocID="{B5D25FB4-F645-4D5E-B751-B1AE9B34147D}" presName="composite" presStyleCnt="0"/>
      <dgm:spPr/>
    </dgm:pt>
    <dgm:pt modelId="{D17D3EEA-A5EF-4755-9AAD-6D2F741344B4}" type="pres">
      <dgm:prSet presAssocID="{B5D25FB4-F645-4D5E-B751-B1AE9B34147D}" presName="LShape" presStyleLbl="alignNode1" presStyleIdx="2" presStyleCnt="5"/>
      <dgm:spPr/>
    </dgm:pt>
    <dgm:pt modelId="{6CA27567-62D1-4BCA-AF3B-B6C5D40529CF}" type="pres">
      <dgm:prSet presAssocID="{B5D25FB4-F645-4D5E-B751-B1AE9B34147D}" presName="ParentText" presStyleLbl="revTx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E10739E-653C-44A5-A3B5-2898F7BCAD8C}" type="pres">
      <dgm:prSet presAssocID="{B5D25FB4-F645-4D5E-B751-B1AE9B34147D}" presName="Triangle" presStyleLbl="alignNode1" presStyleIdx="3" presStyleCnt="5"/>
      <dgm:spPr/>
    </dgm:pt>
    <dgm:pt modelId="{79093DCB-AF80-4C29-A072-90B8565ED328}" type="pres">
      <dgm:prSet presAssocID="{6ACE3F81-C462-454B-B6CB-8443D8372F6D}" presName="sibTrans" presStyleCnt="0"/>
      <dgm:spPr/>
    </dgm:pt>
    <dgm:pt modelId="{D9BC3B18-CF62-4C23-A986-15F760662277}" type="pres">
      <dgm:prSet presAssocID="{6ACE3F81-C462-454B-B6CB-8443D8372F6D}" presName="space" presStyleCnt="0"/>
      <dgm:spPr/>
    </dgm:pt>
    <dgm:pt modelId="{6B368BCB-5EF6-4087-8A5B-E17662B836D5}" type="pres">
      <dgm:prSet presAssocID="{CD015ED4-89B4-4080-9A9D-53E77264644A}" presName="composite" presStyleCnt="0"/>
      <dgm:spPr/>
    </dgm:pt>
    <dgm:pt modelId="{8243220D-DB03-42EB-B207-8C3A2F41A764}" type="pres">
      <dgm:prSet presAssocID="{CD015ED4-89B4-4080-9A9D-53E77264644A}" presName="LShape" presStyleLbl="alignNode1" presStyleIdx="4" presStyleCnt="5"/>
      <dgm:spPr/>
      <dgm:t>
        <a:bodyPr/>
        <a:lstStyle/>
        <a:p>
          <a:endParaRPr lang="ru-RU"/>
        </a:p>
      </dgm:t>
    </dgm:pt>
    <dgm:pt modelId="{34DE72FF-8F2C-4BA9-B6B0-3FC9452E314F}" type="pres">
      <dgm:prSet presAssocID="{CD015ED4-89B4-4080-9A9D-53E77264644A}" presName="ParentText" presStyleLbl="revTx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F2167C0-1517-48DA-BD66-7C15F0974A3A}" srcId="{3DCB3FFB-1842-4F83-86A1-14670FCBD788}" destId="{B5D25FB4-F645-4D5E-B751-B1AE9B34147D}" srcOrd="1" destOrd="0" parTransId="{A00EE75A-4FDC-43D5-AAA3-42C7B9FF072F}" sibTransId="{6ACE3F81-C462-454B-B6CB-8443D8372F6D}"/>
    <dgm:cxn modelId="{5479E6B7-631F-49B2-A966-5FC0B4E540DA}" type="presOf" srcId="{CD015ED4-89B4-4080-9A9D-53E77264644A}" destId="{34DE72FF-8F2C-4BA9-B6B0-3FC9452E314F}" srcOrd="0" destOrd="0" presId="urn:microsoft.com/office/officeart/2009/3/layout/StepUpProcess"/>
    <dgm:cxn modelId="{87E836E2-6090-490E-8040-203EF829FD9B}" type="presOf" srcId="{02035702-FD97-4B9D-B2D5-D919DCDC8CA3}" destId="{734DD3E1-179D-4B4D-B2F9-7E5E14C6ED32}" srcOrd="0" destOrd="0" presId="urn:microsoft.com/office/officeart/2009/3/layout/StepUpProcess"/>
    <dgm:cxn modelId="{DFE888D0-1B1A-4CDA-B9B2-A3A60FFBD532}" srcId="{3DCB3FFB-1842-4F83-86A1-14670FCBD788}" destId="{02035702-FD97-4B9D-B2D5-D919DCDC8CA3}" srcOrd="0" destOrd="0" parTransId="{DF471627-073C-4729-826B-5649FE2E3B0F}" sibTransId="{6D9DDD98-92B7-4723-B9A8-D448408BB3F5}"/>
    <dgm:cxn modelId="{C09C09BA-6762-40A1-B4C0-BBC08DFD443D}" srcId="{3DCB3FFB-1842-4F83-86A1-14670FCBD788}" destId="{CD015ED4-89B4-4080-9A9D-53E77264644A}" srcOrd="2" destOrd="0" parTransId="{32A8A865-C1A7-4EC6-BD4E-7093784FF57B}" sibTransId="{5CE43E55-8EB0-4F57-89DF-8BEE66608FDE}"/>
    <dgm:cxn modelId="{DBABD039-2A75-42BF-AE70-5EE7B32F42C1}" type="presOf" srcId="{3DCB3FFB-1842-4F83-86A1-14670FCBD788}" destId="{B0DD3D2B-349A-4705-A308-E9FE2829F303}" srcOrd="0" destOrd="0" presId="urn:microsoft.com/office/officeart/2009/3/layout/StepUpProcess"/>
    <dgm:cxn modelId="{B069281C-21CD-460A-B0EF-7D3B251EC347}" type="presOf" srcId="{B5D25FB4-F645-4D5E-B751-B1AE9B34147D}" destId="{6CA27567-62D1-4BCA-AF3B-B6C5D40529CF}" srcOrd="0" destOrd="0" presId="urn:microsoft.com/office/officeart/2009/3/layout/StepUpProcess"/>
    <dgm:cxn modelId="{A54EE03F-C655-42F6-B4F0-55E151AFA52E}" type="presParOf" srcId="{B0DD3D2B-349A-4705-A308-E9FE2829F303}" destId="{AFDEF5B8-1DCB-4132-B7E8-7224BD0D3CC7}" srcOrd="0" destOrd="0" presId="urn:microsoft.com/office/officeart/2009/3/layout/StepUpProcess"/>
    <dgm:cxn modelId="{FE0DDAEC-333A-485E-96EC-D3E4638FEC70}" type="presParOf" srcId="{AFDEF5B8-1DCB-4132-B7E8-7224BD0D3CC7}" destId="{82779E28-0D1C-48C3-851F-F98833E12308}" srcOrd="0" destOrd="0" presId="urn:microsoft.com/office/officeart/2009/3/layout/StepUpProcess"/>
    <dgm:cxn modelId="{B1C7EF4F-9B25-4CFE-AB56-C6AC631D3A09}" type="presParOf" srcId="{AFDEF5B8-1DCB-4132-B7E8-7224BD0D3CC7}" destId="{734DD3E1-179D-4B4D-B2F9-7E5E14C6ED32}" srcOrd="1" destOrd="0" presId="urn:microsoft.com/office/officeart/2009/3/layout/StepUpProcess"/>
    <dgm:cxn modelId="{9F72576E-949C-467A-B58B-AE7341E7FBB3}" type="presParOf" srcId="{AFDEF5B8-1DCB-4132-B7E8-7224BD0D3CC7}" destId="{E1ABE2E5-1D67-42EC-A4A9-AD715F8DCAEB}" srcOrd="2" destOrd="0" presId="urn:microsoft.com/office/officeart/2009/3/layout/StepUpProcess"/>
    <dgm:cxn modelId="{ADF8BCD1-E2E6-4E20-A5D3-0AAE90B043E5}" type="presParOf" srcId="{B0DD3D2B-349A-4705-A308-E9FE2829F303}" destId="{C6B02431-043F-462B-B49E-EC57BD65BA66}" srcOrd="1" destOrd="0" presId="urn:microsoft.com/office/officeart/2009/3/layout/StepUpProcess"/>
    <dgm:cxn modelId="{D6C8FBB8-34FF-409E-A14E-0CFBC67B2050}" type="presParOf" srcId="{C6B02431-043F-462B-B49E-EC57BD65BA66}" destId="{6F61239F-591C-42D9-B2EE-453D17C36D42}" srcOrd="0" destOrd="0" presId="urn:microsoft.com/office/officeart/2009/3/layout/StepUpProcess"/>
    <dgm:cxn modelId="{AB637737-A25F-4550-9B94-B871DD1F5C1F}" type="presParOf" srcId="{B0DD3D2B-349A-4705-A308-E9FE2829F303}" destId="{C37A371F-549B-4BF5-8C70-C88CED6AD2A2}" srcOrd="2" destOrd="0" presId="urn:microsoft.com/office/officeart/2009/3/layout/StepUpProcess"/>
    <dgm:cxn modelId="{A11C1316-9CED-4491-BA0F-8FCD2ECAEFCA}" type="presParOf" srcId="{C37A371F-549B-4BF5-8C70-C88CED6AD2A2}" destId="{D17D3EEA-A5EF-4755-9AAD-6D2F741344B4}" srcOrd="0" destOrd="0" presId="urn:microsoft.com/office/officeart/2009/3/layout/StepUpProcess"/>
    <dgm:cxn modelId="{B4B7B66B-70CA-47EF-8D84-09BBF2DB8392}" type="presParOf" srcId="{C37A371F-549B-4BF5-8C70-C88CED6AD2A2}" destId="{6CA27567-62D1-4BCA-AF3B-B6C5D40529CF}" srcOrd="1" destOrd="0" presId="urn:microsoft.com/office/officeart/2009/3/layout/StepUpProcess"/>
    <dgm:cxn modelId="{06F82F5C-15C5-48F2-BFAA-40806D5F92FC}" type="presParOf" srcId="{C37A371F-549B-4BF5-8C70-C88CED6AD2A2}" destId="{0E10739E-653C-44A5-A3B5-2898F7BCAD8C}" srcOrd="2" destOrd="0" presId="urn:microsoft.com/office/officeart/2009/3/layout/StepUpProcess"/>
    <dgm:cxn modelId="{1A2A345B-5887-4CC6-9E9F-DE4E5FEC85FD}" type="presParOf" srcId="{B0DD3D2B-349A-4705-A308-E9FE2829F303}" destId="{79093DCB-AF80-4C29-A072-90B8565ED328}" srcOrd="3" destOrd="0" presId="urn:microsoft.com/office/officeart/2009/3/layout/StepUpProcess"/>
    <dgm:cxn modelId="{22317939-B69D-4C91-8FEF-7E86BF89CC96}" type="presParOf" srcId="{79093DCB-AF80-4C29-A072-90B8565ED328}" destId="{D9BC3B18-CF62-4C23-A986-15F760662277}" srcOrd="0" destOrd="0" presId="urn:microsoft.com/office/officeart/2009/3/layout/StepUpProcess"/>
    <dgm:cxn modelId="{38D59131-62E2-45AD-9B34-A8F92C34DF28}" type="presParOf" srcId="{B0DD3D2B-349A-4705-A308-E9FE2829F303}" destId="{6B368BCB-5EF6-4087-8A5B-E17662B836D5}" srcOrd="4" destOrd="0" presId="urn:microsoft.com/office/officeart/2009/3/layout/StepUpProcess"/>
    <dgm:cxn modelId="{1B3419FB-45FF-4777-828F-23F071CFACD0}" type="presParOf" srcId="{6B368BCB-5EF6-4087-8A5B-E17662B836D5}" destId="{8243220D-DB03-42EB-B207-8C3A2F41A764}" srcOrd="0" destOrd="0" presId="urn:microsoft.com/office/officeart/2009/3/layout/StepUpProcess"/>
    <dgm:cxn modelId="{48519CD1-8033-4C58-AE61-B5DE86D71314}" type="presParOf" srcId="{6B368BCB-5EF6-4087-8A5B-E17662B836D5}" destId="{34DE72FF-8F2C-4BA9-B6B0-3FC9452E314F}" srcOrd="1" destOrd="0" presId="urn:microsoft.com/office/officeart/2009/3/layout/StepUpProces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43B969A-9585-4E37-B975-A1A5A6CF7211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8FAB5DD-57B1-45FA-9AF8-7357C5A809D2}">
      <dgm:prSet phldrT="[Текст]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r>
            <a:rPr lang="ru-RU" b="1" dirty="0" smtClean="0">
              <a:solidFill>
                <a:srgbClr val="002060"/>
              </a:solidFill>
            </a:rPr>
            <a:t>«</a:t>
          </a:r>
          <a:r>
            <a:rPr lang="ru-RU" b="1" dirty="0" err="1" smtClean="0">
              <a:solidFill>
                <a:srgbClr val="002060"/>
              </a:solidFill>
            </a:rPr>
            <a:t>Нейрокроссфит</a:t>
          </a:r>
          <a:r>
            <a:rPr lang="ru-RU" b="1" dirty="0" smtClean="0">
              <a:solidFill>
                <a:srgbClr val="002060"/>
              </a:solidFill>
            </a:rPr>
            <a:t>»</a:t>
          </a:r>
          <a:endParaRPr lang="ru-RU" b="1" dirty="0">
            <a:solidFill>
              <a:srgbClr val="002060"/>
            </a:solidFill>
          </a:endParaRPr>
        </a:p>
      </dgm:t>
    </dgm:pt>
    <dgm:pt modelId="{9862AB4A-C15C-461C-BB37-9EF9535F4646}" type="parTrans" cxnId="{50CA3BED-244B-4B27-9FB9-4DE7D51302D9}">
      <dgm:prSet/>
      <dgm:spPr/>
      <dgm:t>
        <a:bodyPr/>
        <a:lstStyle/>
        <a:p>
          <a:endParaRPr lang="ru-RU"/>
        </a:p>
      </dgm:t>
    </dgm:pt>
    <dgm:pt modelId="{B3D8ED8E-85D9-453F-9EC3-E05AF1C41924}" type="sibTrans" cxnId="{50CA3BED-244B-4B27-9FB9-4DE7D51302D9}">
      <dgm:prSet/>
      <dgm:spPr/>
      <dgm:t>
        <a:bodyPr/>
        <a:lstStyle/>
        <a:p>
          <a:endParaRPr lang="ru-RU"/>
        </a:p>
      </dgm:t>
    </dgm:pt>
    <dgm:pt modelId="{281BB910-26D5-4284-851C-C51D0EEEDA45}">
      <dgm:prSet phldrT="[Текст]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r>
            <a:rPr lang="ru-RU" b="1" dirty="0" smtClean="0">
              <a:solidFill>
                <a:srgbClr val="002060"/>
              </a:solidFill>
            </a:rPr>
            <a:t>«Киноклуб»</a:t>
          </a:r>
          <a:endParaRPr lang="ru-RU" b="1" dirty="0">
            <a:solidFill>
              <a:srgbClr val="002060"/>
            </a:solidFill>
          </a:endParaRPr>
        </a:p>
      </dgm:t>
    </dgm:pt>
    <dgm:pt modelId="{65D03AF9-41B8-4A1E-B8CB-9E3F8F8ACAD3}" type="parTrans" cxnId="{79849411-CDB8-4264-B60F-77BAD8A25235}">
      <dgm:prSet/>
      <dgm:spPr/>
      <dgm:t>
        <a:bodyPr/>
        <a:lstStyle/>
        <a:p>
          <a:endParaRPr lang="ru-RU"/>
        </a:p>
      </dgm:t>
    </dgm:pt>
    <dgm:pt modelId="{954C9F46-A219-4E16-A52F-E3203DE1E1AF}" type="sibTrans" cxnId="{79849411-CDB8-4264-B60F-77BAD8A25235}">
      <dgm:prSet/>
      <dgm:spPr/>
      <dgm:t>
        <a:bodyPr/>
        <a:lstStyle/>
        <a:p>
          <a:endParaRPr lang="ru-RU"/>
        </a:p>
      </dgm:t>
    </dgm:pt>
    <dgm:pt modelId="{16576EDA-8472-4266-866B-837DFD6AF798}">
      <dgm:prSet phldrT="[Текст]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r>
            <a:rPr lang="ru-RU" b="1" dirty="0" smtClean="0">
              <a:solidFill>
                <a:srgbClr val="002060"/>
              </a:solidFill>
            </a:rPr>
            <a:t>«Мозжечковая стимуляция»</a:t>
          </a:r>
          <a:endParaRPr lang="ru-RU" b="1" dirty="0">
            <a:solidFill>
              <a:srgbClr val="002060"/>
            </a:solidFill>
          </a:endParaRPr>
        </a:p>
      </dgm:t>
    </dgm:pt>
    <dgm:pt modelId="{AAC79881-9B2D-4D43-BFE1-DB3885D40DDB}" type="parTrans" cxnId="{160F4E5C-76B4-46A0-9F70-744C97E78AA9}">
      <dgm:prSet/>
      <dgm:spPr/>
      <dgm:t>
        <a:bodyPr/>
        <a:lstStyle/>
        <a:p>
          <a:endParaRPr lang="ru-RU"/>
        </a:p>
      </dgm:t>
    </dgm:pt>
    <dgm:pt modelId="{92AF7DE1-758A-4821-9088-F08FB96C07D9}" type="sibTrans" cxnId="{160F4E5C-76B4-46A0-9F70-744C97E78AA9}">
      <dgm:prSet/>
      <dgm:spPr/>
      <dgm:t>
        <a:bodyPr/>
        <a:lstStyle/>
        <a:p>
          <a:endParaRPr lang="ru-RU"/>
        </a:p>
      </dgm:t>
    </dgm:pt>
    <dgm:pt modelId="{EBF553E3-2104-4161-A8D4-56D0C665F69F}" type="pres">
      <dgm:prSet presAssocID="{E43B969A-9585-4E37-B975-A1A5A6CF7211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1E1839F-F57C-43F3-B447-8CA857FDDF3D}" type="pres">
      <dgm:prSet presAssocID="{08FAB5DD-57B1-45FA-9AF8-7357C5A809D2}" presName="parentLin" presStyleCnt="0"/>
      <dgm:spPr/>
    </dgm:pt>
    <dgm:pt modelId="{6054ED62-F83E-45D3-AB5A-3A5EAD6EFE02}" type="pres">
      <dgm:prSet presAssocID="{08FAB5DD-57B1-45FA-9AF8-7357C5A809D2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47CEE516-3527-4FE6-B98E-27B6929D2819}" type="pres">
      <dgm:prSet presAssocID="{08FAB5DD-57B1-45FA-9AF8-7357C5A809D2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D9FEF6E-9BAD-457C-9CC6-A5E3A3BD1C90}" type="pres">
      <dgm:prSet presAssocID="{08FAB5DD-57B1-45FA-9AF8-7357C5A809D2}" presName="negativeSpace" presStyleCnt="0"/>
      <dgm:spPr/>
    </dgm:pt>
    <dgm:pt modelId="{924026BC-1E97-424A-92CC-76780983EA89}" type="pres">
      <dgm:prSet presAssocID="{08FAB5DD-57B1-45FA-9AF8-7357C5A809D2}" presName="childText" presStyleLbl="conFgAcc1" presStyleIdx="0" presStyleCnt="3">
        <dgm:presLayoutVars>
          <dgm:bulletEnabled val="1"/>
        </dgm:presLayoutVars>
      </dgm:prSet>
      <dgm:spPr/>
    </dgm:pt>
    <dgm:pt modelId="{E4F97CB5-024B-447C-B06D-E088E61FB59E}" type="pres">
      <dgm:prSet presAssocID="{B3D8ED8E-85D9-453F-9EC3-E05AF1C41924}" presName="spaceBetweenRectangles" presStyleCnt="0"/>
      <dgm:spPr/>
    </dgm:pt>
    <dgm:pt modelId="{48225AE5-F245-451B-9B16-186CA1DFDF01}" type="pres">
      <dgm:prSet presAssocID="{281BB910-26D5-4284-851C-C51D0EEEDA45}" presName="parentLin" presStyleCnt="0"/>
      <dgm:spPr/>
    </dgm:pt>
    <dgm:pt modelId="{928C4462-0511-4B5D-8C97-F83928812915}" type="pres">
      <dgm:prSet presAssocID="{281BB910-26D5-4284-851C-C51D0EEEDA45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1DBD88F3-0B73-4C0C-ACC5-BBFC635632E1}" type="pres">
      <dgm:prSet presAssocID="{281BB910-26D5-4284-851C-C51D0EEEDA45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022AAA1-0206-4C57-A14F-323D0A01DF66}" type="pres">
      <dgm:prSet presAssocID="{281BB910-26D5-4284-851C-C51D0EEEDA45}" presName="negativeSpace" presStyleCnt="0"/>
      <dgm:spPr/>
    </dgm:pt>
    <dgm:pt modelId="{C687833D-F348-4F26-B252-049280E26FB9}" type="pres">
      <dgm:prSet presAssocID="{281BB910-26D5-4284-851C-C51D0EEEDA45}" presName="childText" presStyleLbl="conFgAcc1" presStyleIdx="1" presStyleCnt="3">
        <dgm:presLayoutVars>
          <dgm:bulletEnabled val="1"/>
        </dgm:presLayoutVars>
      </dgm:prSet>
      <dgm:spPr/>
    </dgm:pt>
    <dgm:pt modelId="{38833B7A-9355-416B-9717-31F396322DE0}" type="pres">
      <dgm:prSet presAssocID="{954C9F46-A219-4E16-A52F-E3203DE1E1AF}" presName="spaceBetweenRectangles" presStyleCnt="0"/>
      <dgm:spPr/>
    </dgm:pt>
    <dgm:pt modelId="{7FCCE62A-9D2C-44F5-8BD0-E16E63E7A7FB}" type="pres">
      <dgm:prSet presAssocID="{16576EDA-8472-4266-866B-837DFD6AF798}" presName="parentLin" presStyleCnt="0"/>
      <dgm:spPr/>
    </dgm:pt>
    <dgm:pt modelId="{979E2755-7B02-4AA3-A8D4-4348455B39DD}" type="pres">
      <dgm:prSet presAssocID="{16576EDA-8472-4266-866B-837DFD6AF798}" presName="parentLeftMargin" presStyleLbl="node1" presStyleIdx="1" presStyleCnt="3"/>
      <dgm:spPr/>
      <dgm:t>
        <a:bodyPr/>
        <a:lstStyle/>
        <a:p>
          <a:endParaRPr lang="ru-RU"/>
        </a:p>
      </dgm:t>
    </dgm:pt>
    <dgm:pt modelId="{FF6A958F-8841-4CD2-89DF-44009341BD57}" type="pres">
      <dgm:prSet presAssocID="{16576EDA-8472-4266-866B-837DFD6AF798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869B763-1B3B-4D5B-82C4-E4D56E5CCD71}" type="pres">
      <dgm:prSet presAssocID="{16576EDA-8472-4266-866B-837DFD6AF798}" presName="negativeSpace" presStyleCnt="0"/>
      <dgm:spPr/>
    </dgm:pt>
    <dgm:pt modelId="{46E91776-66D6-440D-BFB8-0E8019B70EC6}" type="pres">
      <dgm:prSet presAssocID="{16576EDA-8472-4266-866B-837DFD6AF798}" presName="childText" presStyleLbl="conFgAcc1" presStyleIdx="2" presStyleCnt="3" custLinFactNeighborX="3803" custLinFactNeighborY="4424">
        <dgm:presLayoutVars>
          <dgm:bulletEnabled val="1"/>
        </dgm:presLayoutVars>
      </dgm:prSet>
      <dgm:spPr/>
    </dgm:pt>
  </dgm:ptLst>
  <dgm:cxnLst>
    <dgm:cxn modelId="{6288164C-72F0-4DF9-B77D-E6C7278295F3}" type="presOf" srcId="{281BB910-26D5-4284-851C-C51D0EEEDA45}" destId="{928C4462-0511-4B5D-8C97-F83928812915}" srcOrd="0" destOrd="0" presId="urn:microsoft.com/office/officeart/2005/8/layout/list1"/>
    <dgm:cxn modelId="{1C8741A6-C798-44E2-B256-74F9B7C50474}" type="presOf" srcId="{08FAB5DD-57B1-45FA-9AF8-7357C5A809D2}" destId="{6054ED62-F83E-45D3-AB5A-3A5EAD6EFE02}" srcOrd="0" destOrd="0" presId="urn:microsoft.com/office/officeart/2005/8/layout/list1"/>
    <dgm:cxn modelId="{8CF275B6-CF1B-4FCA-9345-66DF99EBCD4F}" type="presOf" srcId="{281BB910-26D5-4284-851C-C51D0EEEDA45}" destId="{1DBD88F3-0B73-4C0C-ACC5-BBFC635632E1}" srcOrd="1" destOrd="0" presId="urn:microsoft.com/office/officeart/2005/8/layout/list1"/>
    <dgm:cxn modelId="{79849411-CDB8-4264-B60F-77BAD8A25235}" srcId="{E43B969A-9585-4E37-B975-A1A5A6CF7211}" destId="{281BB910-26D5-4284-851C-C51D0EEEDA45}" srcOrd="1" destOrd="0" parTransId="{65D03AF9-41B8-4A1E-B8CB-9E3F8F8ACAD3}" sibTransId="{954C9F46-A219-4E16-A52F-E3203DE1E1AF}"/>
    <dgm:cxn modelId="{E73F40EC-3771-44C0-BBF5-A8D6FEBB7106}" type="presOf" srcId="{E43B969A-9585-4E37-B975-A1A5A6CF7211}" destId="{EBF553E3-2104-4161-A8D4-56D0C665F69F}" srcOrd="0" destOrd="0" presId="urn:microsoft.com/office/officeart/2005/8/layout/list1"/>
    <dgm:cxn modelId="{ADF0560E-B236-4647-A65E-E166C8E453CC}" type="presOf" srcId="{16576EDA-8472-4266-866B-837DFD6AF798}" destId="{FF6A958F-8841-4CD2-89DF-44009341BD57}" srcOrd="1" destOrd="0" presId="urn:microsoft.com/office/officeart/2005/8/layout/list1"/>
    <dgm:cxn modelId="{D08F0202-94C9-47AF-9F79-1B4506D48D73}" type="presOf" srcId="{16576EDA-8472-4266-866B-837DFD6AF798}" destId="{979E2755-7B02-4AA3-A8D4-4348455B39DD}" srcOrd="0" destOrd="0" presId="urn:microsoft.com/office/officeart/2005/8/layout/list1"/>
    <dgm:cxn modelId="{50CA3BED-244B-4B27-9FB9-4DE7D51302D9}" srcId="{E43B969A-9585-4E37-B975-A1A5A6CF7211}" destId="{08FAB5DD-57B1-45FA-9AF8-7357C5A809D2}" srcOrd="0" destOrd="0" parTransId="{9862AB4A-C15C-461C-BB37-9EF9535F4646}" sibTransId="{B3D8ED8E-85D9-453F-9EC3-E05AF1C41924}"/>
    <dgm:cxn modelId="{5E6BA72B-AF42-47DD-9A7D-FE817E903D88}" type="presOf" srcId="{08FAB5DD-57B1-45FA-9AF8-7357C5A809D2}" destId="{47CEE516-3527-4FE6-B98E-27B6929D2819}" srcOrd="1" destOrd="0" presId="urn:microsoft.com/office/officeart/2005/8/layout/list1"/>
    <dgm:cxn modelId="{160F4E5C-76B4-46A0-9F70-744C97E78AA9}" srcId="{E43B969A-9585-4E37-B975-A1A5A6CF7211}" destId="{16576EDA-8472-4266-866B-837DFD6AF798}" srcOrd="2" destOrd="0" parTransId="{AAC79881-9B2D-4D43-BFE1-DB3885D40DDB}" sibTransId="{92AF7DE1-758A-4821-9088-F08FB96C07D9}"/>
    <dgm:cxn modelId="{8BDFF1F1-0679-4218-A1AE-2A31C5E33312}" type="presParOf" srcId="{EBF553E3-2104-4161-A8D4-56D0C665F69F}" destId="{41E1839F-F57C-43F3-B447-8CA857FDDF3D}" srcOrd="0" destOrd="0" presId="urn:microsoft.com/office/officeart/2005/8/layout/list1"/>
    <dgm:cxn modelId="{29903F73-D3B7-4ACC-85D5-E5774403FB33}" type="presParOf" srcId="{41E1839F-F57C-43F3-B447-8CA857FDDF3D}" destId="{6054ED62-F83E-45D3-AB5A-3A5EAD6EFE02}" srcOrd="0" destOrd="0" presId="urn:microsoft.com/office/officeart/2005/8/layout/list1"/>
    <dgm:cxn modelId="{36A98ACD-61D6-4647-8EF8-384A629D6DB0}" type="presParOf" srcId="{41E1839F-F57C-43F3-B447-8CA857FDDF3D}" destId="{47CEE516-3527-4FE6-B98E-27B6929D2819}" srcOrd="1" destOrd="0" presId="urn:microsoft.com/office/officeart/2005/8/layout/list1"/>
    <dgm:cxn modelId="{F0B43FA5-EDB6-49A6-B0CA-40CA550F3E7D}" type="presParOf" srcId="{EBF553E3-2104-4161-A8D4-56D0C665F69F}" destId="{DD9FEF6E-9BAD-457C-9CC6-A5E3A3BD1C90}" srcOrd="1" destOrd="0" presId="urn:microsoft.com/office/officeart/2005/8/layout/list1"/>
    <dgm:cxn modelId="{47DC15DD-890C-4E04-A8A7-C6CE5EEED163}" type="presParOf" srcId="{EBF553E3-2104-4161-A8D4-56D0C665F69F}" destId="{924026BC-1E97-424A-92CC-76780983EA89}" srcOrd="2" destOrd="0" presId="urn:microsoft.com/office/officeart/2005/8/layout/list1"/>
    <dgm:cxn modelId="{F85EDD00-F252-4315-8AB7-3B65631E60E3}" type="presParOf" srcId="{EBF553E3-2104-4161-A8D4-56D0C665F69F}" destId="{E4F97CB5-024B-447C-B06D-E088E61FB59E}" srcOrd="3" destOrd="0" presId="urn:microsoft.com/office/officeart/2005/8/layout/list1"/>
    <dgm:cxn modelId="{13D0B528-7973-4959-A0FE-B914E2FBDF51}" type="presParOf" srcId="{EBF553E3-2104-4161-A8D4-56D0C665F69F}" destId="{48225AE5-F245-451B-9B16-186CA1DFDF01}" srcOrd="4" destOrd="0" presId="urn:microsoft.com/office/officeart/2005/8/layout/list1"/>
    <dgm:cxn modelId="{0FB88999-D9F1-43C4-A252-4A0440D44367}" type="presParOf" srcId="{48225AE5-F245-451B-9B16-186CA1DFDF01}" destId="{928C4462-0511-4B5D-8C97-F83928812915}" srcOrd="0" destOrd="0" presId="urn:microsoft.com/office/officeart/2005/8/layout/list1"/>
    <dgm:cxn modelId="{CB662424-5673-4073-8935-F7864E19F88B}" type="presParOf" srcId="{48225AE5-F245-451B-9B16-186CA1DFDF01}" destId="{1DBD88F3-0B73-4C0C-ACC5-BBFC635632E1}" srcOrd="1" destOrd="0" presId="urn:microsoft.com/office/officeart/2005/8/layout/list1"/>
    <dgm:cxn modelId="{E189984B-2398-4543-BF55-2CF2E3590342}" type="presParOf" srcId="{EBF553E3-2104-4161-A8D4-56D0C665F69F}" destId="{2022AAA1-0206-4C57-A14F-323D0A01DF66}" srcOrd="5" destOrd="0" presId="urn:microsoft.com/office/officeart/2005/8/layout/list1"/>
    <dgm:cxn modelId="{4C95AE7D-6DD3-4D0D-9BE7-CE178DF3EADB}" type="presParOf" srcId="{EBF553E3-2104-4161-A8D4-56D0C665F69F}" destId="{C687833D-F348-4F26-B252-049280E26FB9}" srcOrd="6" destOrd="0" presId="urn:microsoft.com/office/officeart/2005/8/layout/list1"/>
    <dgm:cxn modelId="{918EAFF5-31C8-4A42-B396-F2566FFAFD66}" type="presParOf" srcId="{EBF553E3-2104-4161-A8D4-56D0C665F69F}" destId="{38833B7A-9355-416B-9717-31F396322DE0}" srcOrd="7" destOrd="0" presId="urn:microsoft.com/office/officeart/2005/8/layout/list1"/>
    <dgm:cxn modelId="{A28A00B9-D009-45BD-8E8B-7AF30876DEDF}" type="presParOf" srcId="{EBF553E3-2104-4161-A8D4-56D0C665F69F}" destId="{7FCCE62A-9D2C-44F5-8BD0-E16E63E7A7FB}" srcOrd="8" destOrd="0" presId="urn:microsoft.com/office/officeart/2005/8/layout/list1"/>
    <dgm:cxn modelId="{698D0638-556C-4F52-B12C-31B99773C2ED}" type="presParOf" srcId="{7FCCE62A-9D2C-44F5-8BD0-E16E63E7A7FB}" destId="{979E2755-7B02-4AA3-A8D4-4348455B39DD}" srcOrd="0" destOrd="0" presId="urn:microsoft.com/office/officeart/2005/8/layout/list1"/>
    <dgm:cxn modelId="{8D9F869F-D2F4-45B8-9501-E78E9110FCB1}" type="presParOf" srcId="{7FCCE62A-9D2C-44F5-8BD0-E16E63E7A7FB}" destId="{FF6A958F-8841-4CD2-89DF-44009341BD57}" srcOrd="1" destOrd="0" presId="urn:microsoft.com/office/officeart/2005/8/layout/list1"/>
    <dgm:cxn modelId="{9E5B7318-7A7F-4FA6-9D29-18D0D99E1DB1}" type="presParOf" srcId="{EBF553E3-2104-4161-A8D4-56D0C665F69F}" destId="{A869B763-1B3B-4D5B-82C4-E4D56E5CCD71}" srcOrd="9" destOrd="0" presId="urn:microsoft.com/office/officeart/2005/8/layout/list1"/>
    <dgm:cxn modelId="{AD61EAAE-A9B7-49DA-A260-E995FB569766}" type="presParOf" srcId="{EBF553E3-2104-4161-A8D4-56D0C665F69F}" destId="{46E91776-66D6-440D-BFB8-0E8019B70EC6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8A1967B-933D-420F-BBBC-4309545D5505}" type="doc">
      <dgm:prSet loTypeId="urn:microsoft.com/office/officeart/2005/8/layout/gear1" loCatId="process" qsTypeId="urn:microsoft.com/office/officeart/2005/8/quickstyle/simple1" qsCatId="simple" csTypeId="urn:microsoft.com/office/officeart/2005/8/colors/accent1_3" csCatId="accent1" phldr="1"/>
      <dgm:spPr/>
    </dgm:pt>
    <dgm:pt modelId="{BAE8C40A-3E4D-4C30-B6E0-284D96DF0B97}">
      <dgm:prSet phldrT="[Текст]" custT="1"/>
      <dgm:spPr/>
      <dgm:t>
        <a:bodyPr/>
        <a:lstStyle/>
        <a:p>
          <a:r>
            <a:rPr lang="ru-RU" sz="3600" b="1" dirty="0" smtClean="0">
              <a:solidFill>
                <a:srgbClr val="002060"/>
              </a:solidFill>
            </a:rPr>
            <a:t>Семья</a:t>
          </a:r>
          <a:endParaRPr lang="ru-RU" sz="3600" b="1" dirty="0">
            <a:solidFill>
              <a:srgbClr val="002060"/>
            </a:solidFill>
          </a:endParaRPr>
        </a:p>
      </dgm:t>
    </dgm:pt>
    <dgm:pt modelId="{AA1606E0-97D6-454B-977A-F3CC183AEA2A}" type="parTrans" cxnId="{337717A8-82B3-4580-A448-ABF18D6A59D5}">
      <dgm:prSet/>
      <dgm:spPr/>
      <dgm:t>
        <a:bodyPr/>
        <a:lstStyle/>
        <a:p>
          <a:endParaRPr lang="ru-RU"/>
        </a:p>
      </dgm:t>
    </dgm:pt>
    <dgm:pt modelId="{2EB8B239-ED81-4465-B437-0B5344A5C15B}" type="sibTrans" cxnId="{337717A8-82B3-4580-A448-ABF18D6A59D5}">
      <dgm:prSet/>
      <dgm:spPr/>
      <dgm:t>
        <a:bodyPr/>
        <a:lstStyle/>
        <a:p>
          <a:endParaRPr lang="ru-RU"/>
        </a:p>
      </dgm:t>
    </dgm:pt>
    <dgm:pt modelId="{CF5C43D1-6749-4E16-88EA-6B966C31D198}">
      <dgm:prSet phldrT="[Текст]" custT="1"/>
      <dgm:spPr/>
      <dgm:t>
        <a:bodyPr/>
        <a:lstStyle/>
        <a:p>
          <a:r>
            <a:rPr lang="ru-RU" sz="2800" b="1" dirty="0" smtClean="0">
              <a:solidFill>
                <a:srgbClr val="002060"/>
              </a:solidFill>
            </a:rPr>
            <a:t>Вера</a:t>
          </a:r>
          <a:endParaRPr lang="ru-RU" sz="2800" b="1" dirty="0">
            <a:solidFill>
              <a:srgbClr val="002060"/>
            </a:solidFill>
          </a:endParaRPr>
        </a:p>
      </dgm:t>
    </dgm:pt>
    <dgm:pt modelId="{63A7D3F9-CAC8-41FE-977B-14CF8ED5929A}" type="parTrans" cxnId="{BB3775DE-A78E-40FC-AC1D-7FC9BAF10A4E}">
      <dgm:prSet/>
      <dgm:spPr/>
      <dgm:t>
        <a:bodyPr/>
        <a:lstStyle/>
        <a:p>
          <a:endParaRPr lang="ru-RU"/>
        </a:p>
      </dgm:t>
    </dgm:pt>
    <dgm:pt modelId="{4EEAD3D7-69DB-41E1-BA9D-D2D4E1ED30EB}" type="sibTrans" cxnId="{BB3775DE-A78E-40FC-AC1D-7FC9BAF10A4E}">
      <dgm:prSet/>
      <dgm:spPr/>
      <dgm:t>
        <a:bodyPr/>
        <a:lstStyle/>
        <a:p>
          <a:endParaRPr lang="ru-RU"/>
        </a:p>
      </dgm:t>
    </dgm:pt>
    <dgm:pt modelId="{944ED5C9-F3DC-4708-94D4-9289F1E3607A}">
      <dgm:prSet phldrT="[Текст]" custT="1"/>
      <dgm:spPr/>
      <dgm:t>
        <a:bodyPr/>
        <a:lstStyle/>
        <a:p>
          <a:r>
            <a:rPr lang="ru-RU" sz="1600" b="1" dirty="0" smtClean="0">
              <a:solidFill>
                <a:srgbClr val="002060"/>
              </a:solidFill>
            </a:rPr>
            <a:t>Коллектив</a:t>
          </a:r>
          <a:endParaRPr lang="ru-RU" sz="1600" b="1" dirty="0">
            <a:solidFill>
              <a:srgbClr val="002060"/>
            </a:solidFill>
          </a:endParaRPr>
        </a:p>
      </dgm:t>
    </dgm:pt>
    <dgm:pt modelId="{975AA494-7638-48AA-BF3D-B5F8FD43A2E4}" type="parTrans" cxnId="{BA7A8577-9CD9-4C05-AAA1-28584CE4CCE1}">
      <dgm:prSet/>
      <dgm:spPr/>
      <dgm:t>
        <a:bodyPr/>
        <a:lstStyle/>
        <a:p>
          <a:endParaRPr lang="ru-RU"/>
        </a:p>
      </dgm:t>
    </dgm:pt>
    <dgm:pt modelId="{298BDD4E-8A2A-4CA4-BD78-E34FD2262A19}" type="sibTrans" cxnId="{BA7A8577-9CD9-4C05-AAA1-28584CE4CCE1}">
      <dgm:prSet/>
      <dgm:spPr/>
      <dgm:t>
        <a:bodyPr/>
        <a:lstStyle/>
        <a:p>
          <a:endParaRPr lang="ru-RU"/>
        </a:p>
      </dgm:t>
    </dgm:pt>
    <dgm:pt modelId="{E82031BC-D0B7-4168-A372-5FEE39D47F37}">
      <dgm:prSet/>
      <dgm:spPr/>
      <dgm:t>
        <a:bodyPr/>
        <a:lstStyle/>
        <a:p>
          <a:endParaRPr lang="ru-RU"/>
        </a:p>
      </dgm:t>
    </dgm:pt>
    <dgm:pt modelId="{BA80FEAD-6808-4AA4-B6E9-E6E636E26AD6}" type="parTrans" cxnId="{C8857446-73CD-4778-B183-7B7E35620DE4}">
      <dgm:prSet/>
      <dgm:spPr/>
      <dgm:t>
        <a:bodyPr/>
        <a:lstStyle/>
        <a:p>
          <a:endParaRPr lang="ru-RU"/>
        </a:p>
      </dgm:t>
    </dgm:pt>
    <dgm:pt modelId="{F77B7AC0-3AEB-43C9-B60B-8D837103BAB8}" type="sibTrans" cxnId="{C8857446-73CD-4778-B183-7B7E35620DE4}">
      <dgm:prSet/>
      <dgm:spPr/>
      <dgm:t>
        <a:bodyPr/>
        <a:lstStyle/>
        <a:p>
          <a:endParaRPr lang="ru-RU"/>
        </a:p>
      </dgm:t>
    </dgm:pt>
    <dgm:pt modelId="{E8A4B14A-E9C3-40D5-B09D-21173A202731}">
      <dgm:prSet/>
      <dgm:spPr/>
      <dgm:t>
        <a:bodyPr/>
        <a:lstStyle/>
        <a:p>
          <a:endParaRPr lang="ru-RU"/>
        </a:p>
      </dgm:t>
    </dgm:pt>
    <dgm:pt modelId="{B3A1A9E6-FB86-4582-B73B-C5EBCA1AE6A4}" type="parTrans" cxnId="{B557BB22-98B3-4BC9-A246-CE0F4AE060B4}">
      <dgm:prSet/>
      <dgm:spPr/>
      <dgm:t>
        <a:bodyPr/>
        <a:lstStyle/>
        <a:p>
          <a:endParaRPr lang="ru-RU"/>
        </a:p>
      </dgm:t>
    </dgm:pt>
    <dgm:pt modelId="{E6841768-C9EF-466F-BA09-6223B413EF65}" type="sibTrans" cxnId="{B557BB22-98B3-4BC9-A246-CE0F4AE060B4}">
      <dgm:prSet/>
      <dgm:spPr/>
      <dgm:t>
        <a:bodyPr/>
        <a:lstStyle/>
        <a:p>
          <a:endParaRPr lang="ru-RU"/>
        </a:p>
      </dgm:t>
    </dgm:pt>
    <dgm:pt modelId="{D1983988-191C-484E-95BE-497DD1D9F802}">
      <dgm:prSet/>
      <dgm:spPr/>
      <dgm:t>
        <a:bodyPr/>
        <a:lstStyle/>
        <a:p>
          <a:endParaRPr lang="ru-RU"/>
        </a:p>
      </dgm:t>
    </dgm:pt>
    <dgm:pt modelId="{E45F4D0C-91DC-48A8-A4E1-DA75D9D212EF}" type="parTrans" cxnId="{8E605BC1-3CE3-4D63-917F-AF6F5FFB086C}">
      <dgm:prSet/>
      <dgm:spPr/>
      <dgm:t>
        <a:bodyPr/>
        <a:lstStyle/>
        <a:p>
          <a:endParaRPr lang="ru-RU"/>
        </a:p>
      </dgm:t>
    </dgm:pt>
    <dgm:pt modelId="{BD2CC03A-A69F-48F9-8BB9-E8ED7965D3B0}" type="sibTrans" cxnId="{8E605BC1-3CE3-4D63-917F-AF6F5FFB086C}">
      <dgm:prSet/>
      <dgm:spPr/>
      <dgm:t>
        <a:bodyPr/>
        <a:lstStyle/>
        <a:p>
          <a:endParaRPr lang="ru-RU"/>
        </a:p>
      </dgm:t>
    </dgm:pt>
    <dgm:pt modelId="{948D364C-6ABE-47F7-8A99-2524701CDC0C}">
      <dgm:prSet/>
      <dgm:spPr/>
      <dgm:t>
        <a:bodyPr/>
        <a:lstStyle/>
        <a:p>
          <a:endParaRPr lang="ru-RU"/>
        </a:p>
      </dgm:t>
    </dgm:pt>
    <dgm:pt modelId="{70E7971F-F386-4E11-A500-82DD1A4D6EC1}" type="parTrans" cxnId="{18F0B995-254A-40AC-8F88-21B9E3DE12E6}">
      <dgm:prSet/>
      <dgm:spPr/>
      <dgm:t>
        <a:bodyPr/>
        <a:lstStyle/>
        <a:p>
          <a:endParaRPr lang="ru-RU"/>
        </a:p>
      </dgm:t>
    </dgm:pt>
    <dgm:pt modelId="{16A593C6-B32C-496A-9BDA-92AC8683F2A7}" type="sibTrans" cxnId="{18F0B995-254A-40AC-8F88-21B9E3DE12E6}">
      <dgm:prSet/>
      <dgm:spPr/>
      <dgm:t>
        <a:bodyPr/>
        <a:lstStyle/>
        <a:p>
          <a:endParaRPr lang="ru-RU"/>
        </a:p>
      </dgm:t>
    </dgm:pt>
    <dgm:pt modelId="{0159395F-933E-4D13-99C1-77664B04EFF2}">
      <dgm:prSet/>
      <dgm:spPr/>
      <dgm:t>
        <a:bodyPr/>
        <a:lstStyle/>
        <a:p>
          <a:endParaRPr lang="ru-RU" dirty="0"/>
        </a:p>
      </dgm:t>
    </dgm:pt>
    <dgm:pt modelId="{55CA8659-FB00-44E5-8D15-A9FE5BD78C63}" type="parTrans" cxnId="{2EA5D8BB-4E8E-4652-A352-5879B85C2EF7}">
      <dgm:prSet/>
      <dgm:spPr/>
      <dgm:t>
        <a:bodyPr/>
        <a:lstStyle/>
        <a:p>
          <a:endParaRPr lang="ru-RU"/>
        </a:p>
      </dgm:t>
    </dgm:pt>
    <dgm:pt modelId="{0FD0042E-FC45-4422-AD8F-9D20BA204AF3}" type="sibTrans" cxnId="{2EA5D8BB-4E8E-4652-A352-5879B85C2EF7}">
      <dgm:prSet/>
      <dgm:spPr/>
      <dgm:t>
        <a:bodyPr/>
        <a:lstStyle/>
        <a:p>
          <a:endParaRPr lang="ru-RU"/>
        </a:p>
      </dgm:t>
    </dgm:pt>
    <dgm:pt modelId="{B16805C7-8889-4551-B9D4-E8D50A3532DC}" type="pres">
      <dgm:prSet presAssocID="{68A1967B-933D-420F-BBBC-4309545D5505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FCE54CA1-A88D-4AA4-80EA-FC9A80CC3855}" type="pres">
      <dgm:prSet presAssocID="{BAE8C40A-3E4D-4C30-B6E0-284D96DF0B97}" presName="gear1" presStyleLbl="node1" presStyleIdx="0" presStyleCnt="3" custLinFactNeighborX="1574" custLinFactNeighborY="-1319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54CC06C-EBAF-41CC-9EAA-BE3567D41316}" type="pres">
      <dgm:prSet presAssocID="{BAE8C40A-3E4D-4C30-B6E0-284D96DF0B97}" presName="gear1srcNode" presStyleLbl="node1" presStyleIdx="0" presStyleCnt="3"/>
      <dgm:spPr/>
      <dgm:t>
        <a:bodyPr/>
        <a:lstStyle/>
        <a:p>
          <a:endParaRPr lang="ru-RU"/>
        </a:p>
      </dgm:t>
    </dgm:pt>
    <dgm:pt modelId="{2CA87561-9CF3-4734-8D6E-74855C4E73ED}" type="pres">
      <dgm:prSet presAssocID="{BAE8C40A-3E4D-4C30-B6E0-284D96DF0B97}" presName="gear1dstNode" presStyleLbl="node1" presStyleIdx="0" presStyleCnt="3"/>
      <dgm:spPr/>
      <dgm:t>
        <a:bodyPr/>
        <a:lstStyle/>
        <a:p>
          <a:endParaRPr lang="ru-RU"/>
        </a:p>
      </dgm:t>
    </dgm:pt>
    <dgm:pt modelId="{8B968A39-DA6D-4BA6-929A-EC2024959FFF}" type="pres">
      <dgm:prSet presAssocID="{CF5C43D1-6749-4E16-88EA-6B966C31D198}" presName="gear2" presStyleLbl="node1" presStyleIdx="1" presStyleCnt="3" custLinFactNeighborX="2328" custLinFactNeighborY="6509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0E45BF8-4426-4780-B2F9-201A9D815AA8}" type="pres">
      <dgm:prSet presAssocID="{CF5C43D1-6749-4E16-88EA-6B966C31D198}" presName="gear2srcNode" presStyleLbl="node1" presStyleIdx="1" presStyleCnt="3"/>
      <dgm:spPr/>
      <dgm:t>
        <a:bodyPr/>
        <a:lstStyle/>
        <a:p>
          <a:endParaRPr lang="ru-RU"/>
        </a:p>
      </dgm:t>
    </dgm:pt>
    <dgm:pt modelId="{06D58EC6-C84F-45D5-AA37-0F396CD76C0E}" type="pres">
      <dgm:prSet presAssocID="{CF5C43D1-6749-4E16-88EA-6B966C31D198}" presName="gear2dstNode" presStyleLbl="node1" presStyleIdx="1" presStyleCnt="3"/>
      <dgm:spPr/>
      <dgm:t>
        <a:bodyPr/>
        <a:lstStyle/>
        <a:p>
          <a:endParaRPr lang="ru-RU"/>
        </a:p>
      </dgm:t>
    </dgm:pt>
    <dgm:pt modelId="{D6529848-5952-4178-A6B8-BD384056F336}" type="pres">
      <dgm:prSet presAssocID="{944ED5C9-F3DC-4708-94D4-9289F1E3607A}" presName="gear3" presStyleLbl="node1" presStyleIdx="2" presStyleCnt="3"/>
      <dgm:spPr/>
      <dgm:t>
        <a:bodyPr/>
        <a:lstStyle/>
        <a:p>
          <a:endParaRPr lang="ru-RU"/>
        </a:p>
      </dgm:t>
    </dgm:pt>
    <dgm:pt modelId="{9C5ACA44-DDE2-47CC-AF68-C2FE14B8429B}" type="pres">
      <dgm:prSet presAssocID="{944ED5C9-F3DC-4708-94D4-9289F1E3607A}" presName="gear3tx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4FBD52B-ECFD-42B0-94D4-1E76D5D112F3}" type="pres">
      <dgm:prSet presAssocID="{944ED5C9-F3DC-4708-94D4-9289F1E3607A}" presName="gear3srcNode" presStyleLbl="node1" presStyleIdx="2" presStyleCnt="3"/>
      <dgm:spPr/>
      <dgm:t>
        <a:bodyPr/>
        <a:lstStyle/>
        <a:p>
          <a:endParaRPr lang="ru-RU"/>
        </a:p>
      </dgm:t>
    </dgm:pt>
    <dgm:pt modelId="{0EEB554D-FBAC-42DF-AAAC-14774FCCE7DF}" type="pres">
      <dgm:prSet presAssocID="{944ED5C9-F3DC-4708-94D4-9289F1E3607A}" presName="gear3dstNode" presStyleLbl="node1" presStyleIdx="2" presStyleCnt="3"/>
      <dgm:spPr/>
      <dgm:t>
        <a:bodyPr/>
        <a:lstStyle/>
        <a:p>
          <a:endParaRPr lang="ru-RU"/>
        </a:p>
      </dgm:t>
    </dgm:pt>
    <dgm:pt modelId="{343D1BA2-A01D-44D6-AD97-3FC4A9FC1536}" type="pres">
      <dgm:prSet presAssocID="{2EB8B239-ED81-4465-B437-0B5344A5C15B}" presName="connector1" presStyleLbl="sibTrans2D1" presStyleIdx="0" presStyleCnt="3"/>
      <dgm:spPr/>
      <dgm:t>
        <a:bodyPr/>
        <a:lstStyle/>
        <a:p>
          <a:endParaRPr lang="ru-RU"/>
        </a:p>
      </dgm:t>
    </dgm:pt>
    <dgm:pt modelId="{A4F07CAE-0871-430B-AADB-7D5D460C6C25}" type="pres">
      <dgm:prSet presAssocID="{4EEAD3D7-69DB-41E1-BA9D-D2D4E1ED30EB}" presName="connector2" presStyleLbl="sibTrans2D1" presStyleIdx="1" presStyleCnt="3"/>
      <dgm:spPr/>
      <dgm:t>
        <a:bodyPr/>
        <a:lstStyle/>
        <a:p>
          <a:endParaRPr lang="ru-RU"/>
        </a:p>
      </dgm:t>
    </dgm:pt>
    <dgm:pt modelId="{F9382802-BA1D-4E57-96EE-7F3F8C42F6ED}" type="pres">
      <dgm:prSet presAssocID="{298BDD4E-8A2A-4CA4-BD78-E34FD2262A19}" presName="connector3" presStyleLbl="sibTrans2D1" presStyleIdx="2" presStyleCnt="3"/>
      <dgm:spPr/>
      <dgm:t>
        <a:bodyPr/>
        <a:lstStyle/>
        <a:p>
          <a:endParaRPr lang="ru-RU"/>
        </a:p>
      </dgm:t>
    </dgm:pt>
  </dgm:ptLst>
  <dgm:cxnLst>
    <dgm:cxn modelId="{4EA27FCC-222D-403C-954C-41D47B3B85B8}" type="presOf" srcId="{CF5C43D1-6749-4E16-88EA-6B966C31D198}" destId="{80E45BF8-4426-4780-B2F9-201A9D815AA8}" srcOrd="1" destOrd="0" presId="urn:microsoft.com/office/officeart/2005/8/layout/gear1"/>
    <dgm:cxn modelId="{B848D3C3-C367-46E1-A0CB-2069C98E335A}" type="presOf" srcId="{68A1967B-933D-420F-BBBC-4309545D5505}" destId="{B16805C7-8889-4551-B9D4-E8D50A3532DC}" srcOrd="0" destOrd="0" presId="urn:microsoft.com/office/officeart/2005/8/layout/gear1"/>
    <dgm:cxn modelId="{13AE7513-63D8-4DEE-B338-73E02D4E14C7}" type="presOf" srcId="{944ED5C9-F3DC-4708-94D4-9289F1E3607A}" destId="{D6529848-5952-4178-A6B8-BD384056F336}" srcOrd="0" destOrd="0" presId="urn:microsoft.com/office/officeart/2005/8/layout/gear1"/>
    <dgm:cxn modelId="{18F0B995-254A-40AC-8F88-21B9E3DE12E6}" srcId="{68A1967B-933D-420F-BBBC-4309545D5505}" destId="{948D364C-6ABE-47F7-8A99-2524701CDC0C}" srcOrd="3" destOrd="0" parTransId="{70E7971F-F386-4E11-A500-82DD1A4D6EC1}" sibTransId="{16A593C6-B32C-496A-9BDA-92AC8683F2A7}"/>
    <dgm:cxn modelId="{E0A573BE-E467-4DD9-838C-8DED7CF1B726}" type="presOf" srcId="{CF5C43D1-6749-4E16-88EA-6B966C31D198}" destId="{8B968A39-DA6D-4BA6-929A-EC2024959FFF}" srcOrd="0" destOrd="0" presId="urn:microsoft.com/office/officeart/2005/8/layout/gear1"/>
    <dgm:cxn modelId="{5F88BC35-2D09-4A75-91DE-FD34ABDEF6F3}" type="presOf" srcId="{944ED5C9-F3DC-4708-94D4-9289F1E3607A}" destId="{0EEB554D-FBAC-42DF-AAAC-14774FCCE7DF}" srcOrd="3" destOrd="0" presId="urn:microsoft.com/office/officeart/2005/8/layout/gear1"/>
    <dgm:cxn modelId="{B557BB22-98B3-4BC9-A246-CE0F4AE060B4}" srcId="{68A1967B-933D-420F-BBBC-4309545D5505}" destId="{E8A4B14A-E9C3-40D5-B09D-21173A202731}" srcOrd="6" destOrd="0" parTransId="{B3A1A9E6-FB86-4582-B73B-C5EBCA1AE6A4}" sibTransId="{E6841768-C9EF-466F-BA09-6223B413EF65}"/>
    <dgm:cxn modelId="{BB3775DE-A78E-40FC-AC1D-7FC9BAF10A4E}" srcId="{68A1967B-933D-420F-BBBC-4309545D5505}" destId="{CF5C43D1-6749-4E16-88EA-6B966C31D198}" srcOrd="1" destOrd="0" parTransId="{63A7D3F9-CAC8-41FE-977B-14CF8ED5929A}" sibTransId="{4EEAD3D7-69DB-41E1-BA9D-D2D4E1ED30EB}"/>
    <dgm:cxn modelId="{2EA5D8BB-4E8E-4652-A352-5879B85C2EF7}" srcId="{68A1967B-933D-420F-BBBC-4309545D5505}" destId="{0159395F-933E-4D13-99C1-77664B04EFF2}" srcOrd="4" destOrd="0" parTransId="{55CA8659-FB00-44E5-8D15-A9FE5BD78C63}" sibTransId="{0FD0042E-FC45-4422-AD8F-9D20BA204AF3}"/>
    <dgm:cxn modelId="{4F8AB5C9-2AF1-4084-BA9B-68B31B2B1D33}" type="presOf" srcId="{BAE8C40A-3E4D-4C30-B6E0-284D96DF0B97}" destId="{2CA87561-9CF3-4734-8D6E-74855C4E73ED}" srcOrd="2" destOrd="0" presId="urn:microsoft.com/office/officeart/2005/8/layout/gear1"/>
    <dgm:cxn modelId="{26404BD7-07B1-49F1-9F27-E2CF5AAE8695}" type="presOf" srcId="{BAE8C40A-3E4D-4C30-B6E0-284D96DF0B97}" destId="{FCE54CA1-A88D-4AA4-80EA-FC9A80CC3855}" srcOrd="0" destOrd="0" presId="urn:microsoft.com/office/officeart/2005/8/layout/gear1"/>
    <dgm:cxn modelId="{3F9CB96C-B858-4A64-84C1-05992BEEB046}" type="presOf" srcId="{298BDD4E-8A2A-4CA4-BD78-E34FD2262A19}" destId="{F9382802-BA1D-4E57-96EE-7F3F8C42F6ED}" srcOrd="0" destOrd="0" presId="urn:microsoft.com/office/officeart/2005/8/layout/gear1"/>
    <dgm:cxn modelId="{9D5C0B44-EED1-4BEE-AA30-41DAF9D4BA39}" type="presOf" srcId="{CF5C43D1-6749-4E16-88EA-6B966C31D198}" destId="{06D58EC6-C84F-45D5-AA37-0F396CD76C0E}" srcOrd="2" destOrd="0" presId="urn:microsoft.com/office/officeart/2005/8/layout/gear1"/>
    <dgm:cxn modelId="{9AFEC35A-C73B-4133-8F53-A0C0C1D6B15B}" type="presOf" srcId="{BAE8C40A-3E4D-4C30-B6E0-284D96DF0B97}" destId="{654CC06C-EBAF-41CC-9EAA-BE3567D41316}" srcOrd="1" destOrd="0" presId="urn:microsoft.com/office/officeart/2005/8/layout/gear1"/>
    <dgm:cxn modelId="{337717A8-82B3-4580-A448-ABF18D6A59D5}" srcId="{68A1967B-933D-420F-BBBC-4309545D5505}" destId="{BAE8C40A-3E4D-4C30-B6E0-284D96DF0B97}" srcOrd="0" destOrd="0" parTransId="{AA1606E0-97D6-454B-977A-F3CC183AEA2A}" sibTransId="{2EB8B239-ED81-4465-B437-0B5344A5C15B}"/>
    <dgm:cxn modelId="{BA7A8577-9CD9-4C05-AAA1-28584CE4CCE1}" srcId="{68A1967B-933D-420F-BBBC-4309545D5505}" destId="{944ED5C9-F3DC-4708-94D4-9289F1E3607A}" srcOrd="2" destOrd="0" parTransId="{975AA494-7638-48AA-BF3D-B5F8FD43A2E4}" sibTransId="{298BDD4E-8A2A-4CA4-BD78-E34FD2262A19}"/>
    <dgm:cxn modelId="{8E605BC1-3CE3-4D63-917F-AF6F5FFB086C}" srcId="{68A1967B-933D-420F-BBBC-4309545D5505}" destId="{D1983988-191C-484E-95BE-497DD1D9F802}" srcOrd="5" destOrd="0" parTransId="{E45F4D0C-91DC-48A8-A4E1-DA75D9D212EF}" sibTransId="{BD2CC03A-A69F-48F9-8BB9-E8ED7965D3B0}"/>
    <dgm:cxn modelId="{8669BEC2-87A8-4365-A7E2-0AD9E5B02E63}" type="presOf" srcId="{944ED5C9-F3DC-4708-94D4-9289F1E3607A}" destId="{9C5ACA44-DDE2-47CC-AF68-C2FE14B8429B}" srcOrd="1" destOrd="0" presId="urn:microsoft.com/office/officeart/2005/8/layout/gear1"/>
    <dgm:cxn modelId="{BE813D82-FE8E-4221-9D36-550B7CDE9D3B}" type="presOf" srcId="{944ED5C9-F3DC-4708-94D4-9289F1E3607A}" destId="{04FBD52B-ECFD-42B0-94D4-1E76D5D112F3}" srcOrd="2" destOrd="0" presId="urn:microsoft.com/office/officeart/2005/8/layout/gear1"/>
    <dgm:cxn modelId="{C040BF14-D754-4B50-8AA1-033917D713B1}" type="presOf" srcId="{2EB8B239-ED81-4465-B437-0B5344A5C15B}" destId="{343D1BA2-A01D-44D6-AD97-3FC4A9FC1536}" srcOrd="0" destOrd="0" presId="urn:microsoft.com/office/officeart/2005/8/layout/gear1"/>
    <dgm:cxn modelId="{22A69857-6A3D-4BDC-9DBE-683EA5CD2E8A}" type="presOf" srcId="{4EEAD3D7-69DB-41E1-BA9D-D2D4E1ED30EB}" destId="{A4F07CAE-0871-430B-AADB-7D5D460C6C25}" srcOrd="0" destOrd="0" presId="urn:microsoft.com/office/officeart/2005/8/layout/gear1"/>
    <dgm:cxn modelId="{C8857446-73CD-4778-B183-7B7E35620DE4}" srcId="{68A1967B-933D-420F-BBBC-4309545D5505}" destId="{E82031BC-D0B7-4168-A372-5FEE39D47F37}" srcOrd="7" destOrd="0" parTransId="{BA80FEAD-6808-4AA4-B6E9-E6E636E26AD6}" sibTransId="{F77B7AC0-3AEB-43C9-B60B-8D837103BAB8}"/>
    <dgm:cxn modelId="{2D656362-CA7A-4314-A369-A868CE699033}" type="presParOf" srcId="{B16805C7-8889-4551-B9D4-E8D50A3532DC}" destId="{FCE54CA1-A88D-4AA4-80EA-FC9A80CC3855}" srcOrd="0" destOrd="0" presId="urn:microsoft.com/office/officeart/2005/8/layout/gear1"/>
    <dgm:cxn modelId="{183438FB-F81F-4563-9607-97339EEC9221}" type="presParOf" srcId="{B16805C7-8889-4551-B9D4-E8D50A3532DC}" destId="{654CC06C-EBAF-41CC-9EAA-BE3567D41316}" srcOrd="1" destOrd="0" presId="urn:microsoft.com/office/officeart/2005/8/layout/gear1"/>
    <dgm:cxn modelId="{D0BB2946-CB93-4ACD-8F78-2430A457AA44}" type="presParOf" srcId="{B16805C7-8889-4551-B9D4-E8D50A3532DC}" destId="{2CA87561-9CF3-4734-8D6E-74855C4E73ED}" srcOrd="2" destOrd="0" presId="urn:microsoft.com/office/officeart/2005/8/layout/gear1"/>
    <dgm:cxn modelId="{7218AB5C-FF03-420B-9036-D749C0650A84}" type="presParOf" srcId="{B16805C7-8889-4551-B9D4-E8D50A3532DC}" destId="{8B968A39-DA6D-4BA6-929A-EC2024959FFF}" srcOrd="3" destOrd="0" presId="urn:microsoft.com/office/officeart/2005/8/layout/gear1"/>
    <dgm:cxn modelId="{5DFBEC92-53E2-4BB5-BCA7-CD019B21AD2C}" type="presParOf" srcId="{B16805C7-8889-4551-B9D4-E8D50A3532DC}" destId="{80E45BF8-4426-4780-B2F9-201A9D815AA8}" srcOrd="4" destOrd="0" presId="urn:microsoft.com/office/officeart/2005/8/layout/gear1"/>
    <dgm:cxn modelId="{207F9984-5B9A-4E82-B6EF-41E07053CEE5}" type="presParOf" srcId="{B16805C7-8889-4551-B9D4-E8D50A3532DC}" destId="{06D58EC6-C84F-45D5-AA37-0F396CD76C0E}" srcOrd="5" destOrd="0" presId="urn:microsoft.com/office/officeart/2005/8/layout/gear1"/>
    <dgm:cxn modelId="{17F11EF0-E67E-4E9C-88F3-6A1F0F10220F}" type="presParOf" srcId="{B16805C7-8889-4551-B9D4-E8D50A3532DC}" destId="{D6529848-5952-4178-A6B8-BD384056F336}" srcOrd="6" destOrd="0" presId="urn:microsoft.com/office/officeart/2005/8/layout/gear1"/>
    <dgm:cxn modelId="{ABD0238F-B66B-4B4F-BB22-CD20F81ED7BD}" type="presParOf" srcId="{B16805C7-8889-4551-B9D4-E8D50A3532DC}" destId="{9C5ACA44-DDE2-47CC-AF68-C2FE14B8429B}" srcOrd="7" destOrd="0" presId="urn:microsoft.com/office/officeart/2005/8/layout/gear1"/>
    <dgm:cxn modelId="{2587F8F0-FDE5-4BCE-91F9-4082000B75B7}" type="presParOf" srcId="{B16805C7-8889-4551-B9D4-E8D50A3532DC}" destId="{04FBD52B-ECFD-42B0-94D4-1E76D5D112F3}" srcOrd="8" destOrd="0" presId="urn:microsoft.com/office/officeart/2005/8/layout/gear1"/>
    <dgm:cxn modelId="{DD4FD37F-AC3D-4FE1-A886-C00DFAE401E9}" type="presParOf" srcId="{B16805C7-8889-4551-B9D4-E8D50A3532DC}" destId="{0EEB554D-FBAC-42DF-AAAC-14774FCCE7DF}" srcOrd="9" destOrd="0" presId="urn:microsoft.com/office/officeart/2005/8/layout/gear1"/>
    <dgm:cxn modelId="{EEDEF376-D35D-4718-8A09-271F0EC67DAF}" type="presParOf" srcId="{B16805C7-8889-4551-B9D4-E8D50A3532DC}" destId="{343D1BA2-A01D-44D6-AD97-3FC4A9FC1536}" srcOrd="10" destOrd="0" presId="urn:microsoft.com/office/officeart/2005/8/layout/gear1"/>
    <dgm:cxn modelId="{461129E5-4A0A-4057-979B-1FA91C83A2EB}" type="presParOf" srcId="{B16805C7-8889-4551-B9D4-E8D50A3532DC}" destId="{A4F07CAE-0871-430B-AADB-7D5D460C6C25}" srcOrd="11" destOrd="0" presId="urn:microsoft.com/office/officeart/2005/8/layout/gear1"/>
    <dgm:cxn modelId="{2E6A292C-63A4-4E94-A250-E00E15C100B7}" type="presParOf" srcId="{B16805C7-8889-4551-B9D4-E8D50A3532DC}" destId="{F9382802-BA1D-4E57-96EE-7F3F8C42F6ED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E5A72E84-69D1-4B6C-BCEB-9543076A1F40}" type="doc">
      <dgm:prSet loTypeId="urn:microsoft.com/office/officeart/2005/8/layout/funnel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01C657D-27C9-4A18-8722-318E35B5E38F}">
      <dgm:prSet phldrT="[Текст]"/>
      <dgm:spPr/>
      <dgm:t>
        <a:bodyPr/>
        <a:lstStyle/>
        <a:p>
          <a:r>
            <a:rPr lang="ru-RU" b="1" dirty="0" smtClean="0">
              <a:solidFill>
                <a:srgbClr val="002060"/>
              </a:solidFill>
            </a:rPr>
            <a:t>Борьба</a:t>
          </a:r>
          <a:endParaRPr lang="ru-RU" b="1" dirty="0">
            <a:solidFill>
              <a:srgbClr val="002060"/>
            </a:solidFill>
          </a:endParaRPr>
        </a:p>
      </dgm:t>
    </dgm:pt>
    <dgm:pt modelId="{E3DAAC1D-2EFC-4153-8CE0-DBD507F64AAC}" type="parTrans" cxnId="{52EC8BBF-5CDF-4296-A988-5E40CD829E86}">
      <dgm:prSet/>
      <dgm:spPr/>
      <dgm:t>
        <a:bodyPr/>
        <a:lstStyle/>
        <a:p>
          <a:endParaRPr lang="ru-RU"/>
        </a:p>
      </dgm:t>
    </dgm:pt>
    <dgm:pt modelId="{8D0A7232-2BA0-4B9D-92DF-ADA22710B0C5}" type="sibTrans" cxnId="{52EC8BBF-5CDF-4296-A988-5E40CD829E86}">
      <dgm:prSet/>
      <dgm:spPr/>
      <dgm:t>
        <a:bodyPr/>
        <a:lstStyle/>
        <a:p>
          <a:endParaRPr lang="ru-RU"/>
        </a:p>
      </dgm:t>
    </dgm:pt>
    <dgm:pt modelId="{B7DF5C04-D81E-4EA2-B8E5-5D453083C5BE}">
      <dgm:prSet phldrT="[Текст]" custT="1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r>
            <a:rPr lang="ru-RU" sz="1600" b="1" dirty="0" smtClean="0">
              <a:solidFill>
                <a:srgbClr val="002060"/>
              </a:solidFill>
            </a:rPr>
            <a:t>Испытания</a:t>
          </a:r>
          <a:endParaRPr lang="ru-RU" sz="1600" b="1" dirty="0">
            <a:solidFill>
              <a:srgbClr val="002060"/>
            </a:solidFill>
          </a:endParaRPr>
        </a:p>
      </dgm:t>
    </dgm:pt>
    <dgm:pt modelId="{5A897C4E-4CC8-434D-A27D-CC57C8CB00E4}" type="parTrans" cxnId="{1C92254A-EC53-4ABE-9FBE-0B585334DDBB}">
      <dgm:prSet/>
      <dgm:spPr/>
      <dgm:t>
        <a:bodyPr/>
        <a:lstStyle/>
        <a:p>
          <a:endParaRPr lang="ru-RU"/>
        </a:p>
      </dgm:t>
    </dgm:pt>
    <dgm:pt modelId="{29A656B2-007F-4BB5-8CBD-B8044D409CBA}" type="sibTrans" cxnId="{1C92254A-EC53-4ABE-9FBE-0B585334DDBB}">
      <dgm:prSet/>
      <dgm:spPr/>
      <dgm:t>
        <a:bodyPr/>
        <a:lstStyle/>
        <a:p>
          <a:endParaRPr lang="ru-RU"/>
        </a:p>
      </dgm:t>
    </dgm:pt>
    <dgm:pt modelId="{AA6E9A81-C60F-437C-A526-9A82F7FB81DB}">
      <dgm:prSet phldrT="[Текст]"/>
      <dgm:spPr/>
      <dgm:t>
        <a:bodyPr/>
        <a:lstStyle/>
        <a:p>
          <a:r>
            <a:rPr lang="ru-RU" b="1" dirty="0" smtClean="0">
              <a:solidFill>
                <a:srgbClr val="002060"/>
              </a:solidFill>
            </a:rPr>
            <a:t>Любовь к жизни</a:t>
          </a:r>
          <a:endParaRPr lang="ru-RU" b="1" dirty="0">
            <a:solidFill>
              <a:srgbClr val="002060"/>
            </a:solidFill>
          </a:endParaRPr>
        </a:p>
      </dgm:t>
    </dgm:pt>
    <dgm:pt modelId="{FAEE31FD-CEF5-415F-8D8A-05B1ED666628}" type="parTrans" cxnId="{6D9E4230-DF57-4C5E-AE44-C71F0595AA3A}">
      <dgm:prSet/>
      <dgm:spPr/>
      <dgm:t>
        <a:bodyPr/>
        <a:lstStyle/>
        <a:p>
          <a:endParaRPr lang="ru-RU"/>
        </a:p>
      </dgm:t>
    </dgm:pt>
    <dgm:pt modelId="{BF091CC6-87CB-4AA7-AC2E-D3FC7F1B599B}" type="sibTrans" cxnId="{6D9E4230-DF57-4C5E-AE44-C71F0595AA3A}">
      <dgm:prSet/>
      <dgm:spPr/>
      <dgm:t>
        <a:bodyPr/>
        <a:lstStyle/>
        <a:p>
          <a:endParaRPr lang="ru-RU"/>
        </a:p>
      </dgm:t>
    </dgm:pt>
    <dgm:pt modelId="{943B457F-56B8-47D7-BB48-19D66214D95D}">
      <dgm:prSet phldrT="[Текст]"/>
      <dgm:spPr/>
      <dgm:t>
        <a:bodyPr/>
        <a:lstStyle/>
        <a:p>
          <a:r>
            <a:rPr lang="ru-RU" b="1" dirty="0" smtClean="0">
              <a:solidFill>
                <a:srgbClr val="002060"/>
              </a:solidFill>
            </a:rPr>
            <a:t>Преодоление</a:t>
          </a:r>
          <a:endParaRPr lang="ru-RU" b="1" dirty="0">
            <a:solidFill>
              <a:srgbClr val="002060"/>
            </a:solidFill>
          </a:endParaRPr>
        </a:p>
      </dgm:t>
    </dgm:pt>
    <dgm:pt modelId="{AEBBAD4C-93B3-4E75-8684-A7F524F1CED7}" type="parTrans" cxnId="{1FDF21BA-4C50-455A-9B37-38FC17A0784F}">
      <dgm:prSet/>
      <dgm:spPr/>
      <dgm:t>
        <a:bodyPr/>
        <a:lstStyle/>
        <a:p>
          <a:endParaRPr lang="ru-RU"/>
        </a:p>
      </dgm:t>
    </dgm:pt>
    <dgm:pt modelId="{072C5BE9-01FE-4814-BD94-977853EC8C87}" type="sibTrans" cxnId="{1FDF21BA-4C50-455A-9B37-38FC17A0784F}">
      <dgm:prSet/>
      <dgm:spPr/>
      <dgm:t>
        <a:bodyPr/>
        <a:lstStyle/>
        <a:p>
          <a:endParaRPr lang="ru-RU"/>
        </a:p>
      </dgm:t>
    </dgm:pt>
    <dgm:pt modelId="{F79F9727-4DF6-426F-9200-6ECDFF4021A8}" type="pres">
      <dgm:prSet presAssocID="{E5A72E84-69D1-4B6C-BCEB-9543076A1F40}" presName="Name0" presStyleCnt="0">
        <dgm:presLayoutVars>
          <dgm:chMax val="4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CE2C770-FB7F-480B-9004-E89C2DBC839C}" type="pres">
      <dgm:prSet presAssocID="{E5A72E84-69D1-4B6C-BCEB-9543076A1F40}" presName="ellipse" presStyleLbl="trBgShp" presStyleIdx="0" presStyleCnt="1"/>
      <dgm:spPr/>
    </dgm:pt>
    <dgm:pt modelId="{B7BDCF80-F9D7-45EE-A42A-F48B0D0432AF}" type="pres">
      <dgm:prSet presAssocID="{E5A72E84-69D1-4B6C-BCEB-9543076A1F40}" presName="arrow1" presStyleLbl="fgShp" presStyleIdx="0" presStyleCnt="1"/>
      <dgm:spPr/>
    </dgm:pt>
    <dgm:pt modelId="{26F0BD9F-ABDB-40A3-9A06-13D2DB65F04D}" type="pres">
      <dgm:prSet presAssocID="{E5A72E84-69D1-4B6C-BCEB-9543076A1F40}" presName="rectangle" presStyleLbl="revTx" presStyleIdx="0" presStyleCnt="1" custLinFactNeighborY="-2072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EDA036A-4DD3-4064-835A-AFDA6BB4F681}" type="pres">
      <dgm:prSet presAssocID="{B7DF5C04-D81E-4EA2-B8E5-5D453083C5BE}" presName="item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38E6C0D-3C1C-4778-ABB2-C7384C48FD16}" type="pres">
      <dgm:prSet presAssocID="{AA6E9A81-C60F-437C-A526-9A82F7FB81DB}" presName="item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889CC1A-92B8-4207-9C91-E50238A5E9CB}" type="pres">
      <dgm:prSet presAssocID="{943B457F-56B8-47D7-BB48-19D66214D95D}" presName="item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FF71401-37B0-4BCF-9412-F227784A7DA5}" type="pres">
      <dgm:prSet presAssocID="{E5A72E84-69D1-4B6C-BCEB-9543076A1F40}" presName="funnel" presStyleLbl="trAlignAcc1" presStyleIdx="0" presStyleCnt="1" custLinFactNeighborX="-149" custLinFactNeighborY="3666"/>
      <dgm:spPr/>
    </dgm:pt>
  </dgm:ptLst>
  <dgm:cxnLst>
    <dgm:cxn modelId="{797C1A8B-8852-4CBC-8B85-3F8EAC1CB3F0}" type="presOf" srcId="{943B457F-56B8-47D7-BB48-19D66214D95D}" destId="{26F0BD9F-ABDB-40A3-9A06-13D2DB65F04D}" srcOrd="0" destOrd="0" presId="urn:microsoft.com/office/officeart/2005/8/layout/funnel1"/>
    <dgm:cxn modelId="{1C7723DC-8A08-4997-8FB9-74A409C0B843}" type="presOf" srcId="{B01C657D-27C9-4A18-8722-318E35B5E38F}" destId="{5889CC1A-92B8-4207-9C91-E50238A5E9CB}" srcOrd="0" destOrd="0" presId="urn:microsoft.com/office/officeart/2005/8/layout/funnel1"/>
    <dgm:cxn modelId="{1C92254A-EC53-4ABE-9FBE-0B585334DDBB}" srcId="{E5A72E84-69D1-4B6C-BCEB-9543076A1F40}" destId="{B7DF5C04-D81E-4EA2-B8E5-5D453083C5BE}" srcOrd="1" destOrd="0" parTransId="{5A897C4E-4CC8-434D-A27D-CC57C8CB00E4}" sibTransId="{29A656B2-007F-4BB5-8CBD-B8044D409CBA}"/>
    <dgm:cxn modelId="{6D9E4230-DF57-4C5E-AE44-C71F0595AA3A}" srcId="{E5A72E84-69D1-4B6C-BCEB-9543076A1F40}" destId="{AA6E9A81-C60F-437C-A526-9A82F7FB81DB}" srcOrd="2" destOrd="0" parTransId="{FAEE31FD-CEF5-415F-8D8A-05B1ED666628}" sibTransId="{BF091CC6-87CB-4AA7-AC2E-D3FC7F1B599B}"/>
    <dgm:cxn modelId="{70B57A5E-86AB-4351-8054-73C4AFC3723E}" type="presOf" srcId="{AA6E9A81-C60F-437C-A526-9A82F7FB81DB}" destId="{AEDA036A-4DD3-4064-835A-AFDA6BB4F681}" srcOrd="0" destOrd="0" presId="urn:microsoft.com/office/officeart/2005/8/layout/funnel1"/>
    <dgm:cxn modelId="{52EC8BBF-5CDF-4296-A988-5E40CD829E86}" srcId="{E5A72E84-69D1-4B6C-BCEB-9543076A1F40}" destId="{B01C657D-27C9-4A18-8722-318E35B5E38F}" srcOrd="0" destOrd="0" parTransId="{E3DAAC1D-2EFC-4153-8CE0-DBD507F64AAC}" sibTransId="{8D0A7232-2BA0-4B9D-92DF-ADA22710B0C5}"/>
    <dgm:cxn modelId="{1FDF21BA-4C50-455A-9B37-38FC17A0784F}" srcId="{E5A72E84-69D1-4B6C-BCEB-9543076A1F40}" destId="{943B457F-56B8-47D7-BB48-19D66214D95D}" srcOrd="3" destOrd="0" parTransId="{AEBBAD4C-93B3-4E75-8684-A7F524F1CED7}" sibTransId="{072C5BE9-01FE-4814-BD94-977853EC8C87}"/>
    <dgm:cxn modelId="{29763074-5927-49D4-B37F-B4FED82AA8D2}" type="presOf" srcId="{E5A72E84-69D1-4B6C-BCEB-9543076A1F40}" destId="{F79F9727-4DF6-426F-9200-6ECDFF4021A8}" srcOrd="0" destOrd="0" presId="urn:microsoft.com/office/officeart/2005/8/layout/funnel1"/>
    <dgm:cxn modelId="{E3E5A56B-D22A-4865-B268-08E11D9303EE}" type="presOf" srcId="{B7DF5C04-D81E-4EA2-B8E5-5D453083C5BE}" destId="{A38E6C0D-3C1C-4778-ABB2-C7384C48FD16}" srcOrd="0" destOrd="0" presId="urn:microsoft.com/office/officeart/2005/8/layout/funnel1"/>
    <dgm:cxn modelId="{A447D105-637C-47F4-836D-E90016569DBA}" type="presParOf" srcId="{F79F9727-4DF6-426F-9200-6ECDFF4021A8}" destId="{7CE2C770-FB7F-480B-9004-E89C2DBC839C}" srcOrd="0" destOrd="0" presId="urn:microsoft.com/office/officeart/2005/8/layout/funnel1"/>
    <dgm:cxn modelId="{15E88DCF-3773-4AD9-9F2E-0A3BECD44972}" type="presParOf" srcId="{F79F9727-4DF6-426F-9200-6ECDFF4021A8}" destId="{B7BDCF80-F9D7-45EE-A42A-F48B0D0432AF}" srcOrd="1" destOrd="0" presId="urn:microsoft.com/office/officeart/2005/8/layout/funnel1"/>
    <dgm:cxn modelId="{06B830F6-C921-44A4-A0B5-E87201E93900}" type="presParOf" srcId="{F79F9727-4DF6-426F-9200-6ECDFF4021A8}" destId="{26F0BD9F-ABDB-40A3-9A06-13D2DB65F04D}" srcOrd="2" destOrd="0" presId="urn:microsoft.com/office/officeart/2005/8/layout/funnel1"/>
    <dgm:cxn modelId="{FAB5A239-6663-4E94-9F41-9B53302EA3F0}" type="presParOf" srcId="{F79F9727-4DF6-426F-9200-6ECDFF4021A8}" destId="{AEDA036A-4DD3-4064-835A-AFDA6BB4F681}" srcOrd="3" destOrd="0" presId="urn:microsoft.com/office/officeart/2005/8/layout/funnel1"/>
    <dgm:cxn modelId="{25876834-B0F6-4EF6-8527-D9B59E085575}" type="presParOf" srcId="{F79F9727-4DF6-426F-9200-6ECDFF4021A8}" destId="{A38E6C0D-3C1C-4778-ABB2-C7384C48FD16}" srcOrd="4" destOrd="0" presId="urn:microsoft.com/office/officeart/2005/8/layout/funnel1"/>
    <dgm:cxn modelId="{3D0EBB88-2AB8-403A-AF49-1D8BE320787B}" type="presParOf" srcId="{F79F9727-4DF6-426F-9200-6ECDFF4021A8}" destId="{5889CC1A-92B8-4207-9C91-E50238A5E9CB}" srcOrd="5" destOrd="0" presId="urn:microsoft.com/office/officeart/2005/8/layout/funnel1"/>
    <dgm:cxn modelId="{4F1B32D1-1EA8-4AE1-A1C6-77BCEF0B579B}" type="presParOf" srcId="{F79F9727-4DF6-426F-9200-6ECDFF4021A8}" destId="{DFF71401-37B0-4BCF-9412-F227784A7DA5}" srcOrd="6" destOrd="0" presId="urn:microsoft.com/office/officeart/2005/8/layout/funnel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2779E28-0D1C-48C3-851F-F98833E12308}">
      <dsp:nvSpPr>
        <dsp:cNvPr id="0" name=""/>
        <dsp:cNvSpPr/>
      </dsp:nvSpPr>
      <dsp:spPr>
        <a:xfrm rot="5400000">
          <a:off x="-8300" y="1211975"/>
          <a:ext cx="1234459" cy="2054113"/>
        </a:xfrm>
        <a:prstGeom prst="corner">
          <a:avLst>
            <a:gd name="adj1" fmla="val 16120"/>
            <a:gd name="adj2" fmla="val 161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34DD3E1-179D-4B4D-B2F9-7E5E14C6ED32}">
      <dsp:nvSpPr>
        <dsp:cNvPr id="0" name=""/>
        <dsp:cNvSpPr/>
      </dsp:nvSpPr>
      <dsp:spPr>
        <a:xfrm>
          <a:off x="206422" y="2052285"/>
          <a:ext cx="1854464" cy="162554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t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>
              <a:solidFill>
                <a:srgbClr val="002060"/>
              </a:solidFill>
            </a:rPr>
            <a:t>Сохранение</a:t>
          </a:r>
          <a:endParaRPr lang="ru-RU" sz="2100" kern="1200" dirty="0">
            <a:solidFill>
              <a:srgbClr val="002060"/>
            </a:solidFill>
          </a:endParaRPr>
        </a:p>
      </dsp:txBody>
      <dsp:txXfrm>
        <a:off x="206422" y="2052285"/>
        <a:ext cx="1854464" cy="1625547"/>
      </dsp:txXfrm>
    </dsp:sp>
    <dsp:sp modelId="{E1ABE2E5-1D67-42EC-A4A9-AD715F8DCAEB}">
      <dsp:nvSpPr>
        <dsp:cNvPr id="0" name=""/>
        <dsp:cNvSpPr/>
      </dsp:nvSpPr>
      <dsp:spPr>
        <a:xfrm>
          <a:off x="1710988" y="1287321"/>
          <a:ext cx="349899" cy="349899"/>
        </a:xfrm>
        <a:prstGeom prst="triangle">
          <a:avLst>
            <a:gd name="adj" fmla="val 1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17D3EEA-A5EF-4755-9AAD-6D2F741344B4}">
      <dsp:nvSpPr>
        <dsp:cNvPr id="0" name=""/>
        <dsp:cNvSpPr/>
      </dsp:nvSpPr>
      <dsp:spPr>
        <a:xfrm rot="5400000">
          <a:off x="2682711" y="876777"/>
          <a:ext cx="1234459" cy="2054113"/>
        </a:xfrm>
        <a:prstGeom prst="corner">
          <a:avLst>
            <a:gd name="adj1" fmla="val 16120"/>
            <a:gd name="adj2" fmla="val 161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CA27567-62D1-4BCA-AF3B-B6C5D40529CF}">
      <dsp:nvSpPr>
        <dsp:cNvPr id="0" name=""/>
        <dsp:cNvSpPr/>
      </dsp:nvSpPr>
      <dsp:spPr>
        <a:xfrm>
          <a:off x="2476649" y="1490515"/>
          <a:ext cx="1854464" cy="162554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t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>
              <a:solidFill>
                <a:srgbClr val="002060"/>
              </a:solidFill>
            </a:rPr>
            <a:t>Укрепление</a:t>
          </a:r>
          <a:endParaRPr lang="ru-RU" sz="2100" kern="1200" dirty="0">
            <a:solidFill>
              <a:srgbClr val="002060"/>
            </a:solidFill>
          </a:endParaRPr>
        </a:p>
      </dsp:txBody>
      <dsp:txXfrm>
        <a:off x="2476649" y="1490515"/>
        <a:ext cx="1854464" cy="1625547"/>
      </dsp:txXfrm>
    </dsp:sp>
    <dsp:sp modelId="{0E10739E-653C-44A5-A3B5-2898F7BCAD8C}">
      <dsp:nvSpPr>
        <dsp:cNvPr id="0" name=""/>
        <dsp:cNvSpPr/>
      </dsp:nvSpPr>
      <dsp:spPr>
        <a:xfrm>
          <a:off x="3981215" y="725551"/>
          <a:ext cx="349899" cy="349899"/>
        </a:xfrm>
        <a:prstGeom prst="triangle">
          <a:avLst>
            <a:gd name="adj" fmla="val 1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243220D-DB03-42EB-B207-8C3A2F41A764}">
      <dsp:nvSpPr>
        <dsp:cNvPr id="0" name=""/>
        <dsp:cNvSpPr/>
      </dsp:nvSpPr>
      <dsp:spPr>
        <a:xfrm rot="5400000">
          <a:off x="4952939" y="315007"/>
          <a:ext cx="1234459" cy="2054113"/>
        </a:xfrm>
        <a:prstGeom prst="corner">
          <a:avLst>
            <a:gd name="adj1" fmla="val 16120"/>
            <a:gd name="adj2" fmla="val 161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4DE72FF-8F2C-4BA9-B6B0-3FC9452E314F}">
      <dsp:nvSpPr>
        <dsp:cNvPr id="0" name=""/>
        <dsp:cNvSpPr/>
      </dsp:nvSpPr>
      <dsp:spPr>
        <a:xfrm>
          <a:off x="4746877" y="928745"/>
          <a:ext cx="1854464" cy="162554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t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>
              <a:solidFill>
                <a:srgbClr val="002060"/>
              </a:solidFill>
            </a:rPr>
            <a:t>Профилактика</a:t>
          </a:r>
          <a:endParaRPr lang="ru-RU" sz="2100" kern="1200" dirty="0">
            <a:solidFill>
              <a:srgbClr val="002060"/>
            </a:solidFill>
          </a:endParaRPr>
        </a:p>
      </dsp:txBody>
      <dsp:txXfrm>
        <a:off x="4746877" y="928745"/>
        <a:ext cx="1854464" cy="162554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24026BC-1E97-424A-92CC-76780983EA89}">
      <dsp:nvSpPr>
        <dsp:cNvPr id="0" name=""/>
        <dsp:cNvSpPr/>
      </dsp:nvSpPr>
      <dsp:spPr>
        <a:xfrm>
          <a:off x="0" y="552190"/>
          <a:ext cx="4774301" cy="478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7CEE516-3527-4FE6-B98E-27B6929D2819}">
      <dsp:nvSpPr>
        <dsp:cNvPr id="0" name=""/>
        <dsp:cNvSpPr/>
      </dsp:nvSpPr>
      <dsp:spPr>
        <a:xfrm>
          <a:off x="238715" y="271750"/>
          <a:ext cx="3342010" cy="560880"/>
        </a:xfrm>
        <a:prstGeom prst="roundRect">
          <a:avLst/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6320" tIns="0" rIns="126320" bIns="0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b="1" kern="1200" dirty="0" smtClean="0">
              <a:solidFill>
                <a:srgbClr val="002060"/>
              </a:solidFill>
            </a:rPr>
            <a:t>«</a:t>
          </a:r>
          <a:r>
            <a:rPr lang="ru-RU" sz="1900" b="1" kern="1200" dirty="0" err="1" smtClean="0">
              <a:solidFill>
                <a:srgbClr val="002060"/>
              </a:solidFill>
            </a:rPr>
            <a:t>Нейрокроссфит</a:t>
          </a:r>
          <a:r>
            <a:rPr lang="ru-RU" sz="1900" b="1" kern="1200" dirty="0" smtClean="0">
              <a:solidFill>
                <a:srgbClr val="002060"/>
              </a:solidFill>
            </a:rPr>
            <a:t>»</a:t>
          </a:r>
          <a:endParaRPr lang="ru-RU" sz="1900" b="1" kern="1200" dirty="0">
            <a:solidFill>
              <a:srgbClr val="002060"/>
            </a:solidFill>
          </a:endParaRPr>
        </a:p>
      </dsp:txBody>
      <dsp:txXfrm>
        <a:off x="266095" y="299130"/>
        <a:ext cx="3287250" cy="506120"/>
      </dsp:txXfrm>
    </dsp:sp>
    <dsp:sp modelId="{C687833D-F348-4F26-B252-049280E26FB9}">
      <dsp:nvSpPr>
        <dsp:cNvPr id="0" name=""/>
        <dsp:cNvSpPr/>
      </dsp:nvSpPr>
      <dsp:spPr>
        <a:xfrm>
          <a:off x="0" y="1414030"/>
          <a:ext cx="4774301" cy="478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DBD88F3-0B73-4C0C-ACC5-BBFC635632E1}">
      <dsp:nvSpPr>
        <dsp:cNvPr id="0" name=""/>
        <dsp:cNvSpPr/>
      </dsp:nvSpPr>
      <dsp:spPr>
        <a:xfrm>
          <a:off x="238715" y="1133590"/>
          <a:ext cx="3342010" cy="560880"/>
        </a:xfrm>
        <a:prstGeom prst="roundRect">
          <a:avLst/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6320" tIns="0" rIns="126320" bIns="0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b="1" kern="1200" dirty="0" smtClean="0">
              <a:solidFill>
                <a:srgbClr val="002060"/>
              </a:solidFill>
            </a:rPr>
            <a:t>«Киноклуб»</a:t>
          </a:r>
          <a:endParaRPr lang="ru-RU" sz="1900" b="1" kern="1200" dirty="0">
            <a:solidFill>
              <a:srgbClr val="002060"/>
            </a:solidFill>
          </a:endParaRPr>
        </a:p>
      </dsp:txBody>
      <dsp:txXfrm>
        <a:off x="266095" y="1160970"/>
        <a:ext cx="3287250" cy="506120"/>
      </dsp:txXfrm>
    </dsp:sp>
    <dsp:sp modelId="{46E91776-66D6-440D-BFB8-0E8019B70EC6}">
      <dsp:nvSpPr>
        <dsp:cNvPr id="0" name=""/>
        <dsp:cNvSpPr/>
      </dsp:nvSpPr>
      <dsp:spPr>
        <a:xfrm>
          <a:off x="0" y="2288277"/>
          <a:ext cx="4774301" cy="478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F6A958F-8841-4CD2-89DF-44009341BD57}">
      <dsp:nvSpPr>
        <dsp:cNvPr id="0" name=""/>
        <dsp:cNvSpPr/>
      </dsp:nvSpPr>
      <dsp:spPr>
        <a:xfrm>
          <a:off x="238715" y="1995430"/>
          <a:ext cx="3342010" cy="560880"/>
        </a:xfrm>
        <a:prstGeom prst="roundRect">
          <a:avLst/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6320" tIns="0" rIns="126320" bIns="0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b="1" kern="1200" dirty="0" smtClean="0">
              <a:solidFill>
                <a:srgbClr val="002060"/>
              </a:solidFill>
            </a:rPr>
            <a:t>«Мозжечковая стимуляция»</a:t>
          </a:r>
          <a:endParaRPr lang="ru-RU" sz="1900" b="1" kern="1200" dirty="0">
            <a:solidFill>
              <a:srgbClr val="002060"/>
            </a:solidFill>
          </a:endParaRPr>
        </a:p>
      </dsp:txBody>
      <dsp:txXfrm>
        <a:off x="266095" y="2022810"/>
        <a:ext cx="3287250" cy="50612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CE54CA1-A88D-4AA4-80EA-FC9A80CC3855}">
      <dsp:nvSpPr>
        <dsp:cNvPr id="0" name=""/>
        <dsp:cNvSpPr/>
      </dsp:nvSpPr>
      <dsp:spPr>
        <a:xfrm>
          <a:off x="3119980" y="1949261"/>
          <a:ext cx="2421466" cy="2421466"/>
        </a:xfrm>
        <a:prstGeom prst="gear9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b="1" kern="1200" dirty="0" smtClean="0">
              <a:solidFill>
                <a:srgbClr val="002060"/>
              </a:solidFill>
            </a:rPr>
            <a:t>Семья</a:t>
          </a:r>
          <a:endParaRPr lang="ru-RU" sz="3600" b="1" kern="1200" dirty="0">
            <a:solidFill>
              <a:srgbClr val="002060"/>
            </a:solidFill>
          </a:endParaRPr>
        </a:p>
      </dsp:txBody>
      <dsp:txXfrm>
        <a:off x="3606802" y="2516478"/>
        <a:ext cx="1447822" cy="1244683"/>
      </dsp:txXfrm>
    </dsp:sp>
    <dsp:sp modelId="{8B968A39-DA6D-4BA6-929A-EC2024959FFF}">
      <dsp:nvSpPr>
        <dsp:cNvPr id="0" name=""/>
        <dsp:cNvSpPr/>
      </dsp:nvSpPr>
      <dsp:spPr>
        <a:xfrm>
          <a:off x="1714010" y="1523481"/>
          <a:ext cx="1761066" cy="1761066"/>
        </a:xfrm>
        <a:prstGeom prst="gear6">
          <a:avLst/>
        </a:prstGeom>
        <a:solidFill>
          <a:schemeClr val="accent1">
            <a:shade val="80000"/>
            <a:hueOff val="135632"/>
            <a:satOff val="2588"/>
            <a:lumOff val="1142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>
              <a:solidFill>
                <a:srgbClr val="002060"/>
              </a:solidFill>
            </a:rPr>
            <a:t>Вера</a:t>
          </a:r>
          <a:endParaRPr lang="ru-RU" sz="2800" b="1" kern="1200" dirty="0">
            <a:solidFill>
              <a:srgbClr val="002060"/>
            </a:solidFill>
          </a:endParaRPr>
        </a:p>
      </dsp:txBody>
      <dsp:txXfrm>
        <a:off x="2157364" y="1969514"/>
        <a:ext cx="874358" cy="869000"/>
      </dsp:txXfrm>
    </dsp:sp>
    <dsp:sp modelId="{D6529848-5952-4178-A6B8-BD384056F336}">
      <dsp:nvSpPr>
        <dsp:cNvPr id="0" name=""/>
        <dsp:cNvSpPr/>
      </dsp:nvSpPr>
      <dsp:spPr>
        <a:xfrm rot="20700000">
          <a:off x="2659390" y="193897"/>
          <a:ext cx="1725486" cy="1725486"/>
        </a:xfrm>
        <a:prstGeom prst="gear6">
          <a:avLst/>
        </a:prstGeom>
        <a:solidFill>
          <a:schemeClr val="accent1">
            <a:shade val="80000"/>
            <a:hueOff val="271263"/>
            <a:satOff val="5175"/>
            <a:lumOff val="2285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rgbClr val="002060"/>
              </a:solidFill>
            </a:rPr>
            <a:t>Коллектив</a:t>
          </a:r>
          <a:endParaRPr lang="ru-RU" sz="1600" b="1" kern="1200" dirty="0">
            <a:solidFill>
              <a:srgbClr val="002060"/>
            </a:solidFill>
          </a:endParaRPr>
        </a:p>
      </dsp:txBody>
      <dsp:txXfrm rot="-20700000">
        <a:off x="3037839" y="572346"/>
        <a:ext cx="968586" cy="968586"/>
      </dsp:txXfrm>
    </dsp:sp>
    <dsp:sp modelId="{343D1BA2-A01D-44D6-AD97-3FC4A9FC1536}">
      <dsp:nvSpPr>
        <dsp:cNvPr id="0" name=""/>
        <dsp:cNvSpPr/>
      </dsp:nvSpPr>
      <dsp:spPr>
        <a:xfrm>
          <a:off x="2897962" y="1614501"/>
          <a:ext cx="3099477" cy="3099477"/>
        </a:xfrm>
        <a:prstGeom prst="circularArrow">
          <a:avLst>
            <a:gd name="adj1" fmla="val 4688"/>
            <a:gd name="adj2" fmla="val 299029"/>
            <a:gd name="adj3" fmla="val 2520962"/>
            <a:gd name="adj4" fmla="val 15850984"/>
            <a:gd name="adj5" fmla="val 5469"/>
          </a:avLst>
        </a:prstGeom>
        <a:solidFill>
          <a:schemeClr val="accent1">
            <a:shade val="9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4F07CAE-0871-430B-AADB-7D5D460C6C25}">
      <dsp:nvSpPr>
        <dsp:cNvPr id="0" name=""/>
        <dsp:cNvSpPr/>
      </dsp:nvSpPr>
      <dsp:spPr>
        <a:xfrm>
          <a:off x="1361131" y="1018301"/>
          <a:ext cx="2251964" cy="2251964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solidFill>
          <a:schemeClr val="accent1">
            <a:shade val="90000"/>
            <a:hueOff val="135647"/>
            <a:satOff val="-313"/>
            <a:lumOff val="9936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9382802-BA1D-4E57-96EE-7F3F8C42F6ED}">
      <dsp:nvSpPr>
        <dsp:cNvPr id="0" name=""/>
        <dsp:cNvSpPr/>
      </dsp:nvSpPr>
      <dsp:spPr>
        <a:xfrm>
          <a:off x="2260267" y="-184943"/>
          <a:ext cx="2428070" cy="2428070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solidFill>
          <a:schemeClr val="accent1">
            <a:shade val="90000"/>
            <a:hueOff val="271295"/>
            <a:satOff val="-626"/>
            <a:lumOff val="19871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CE2C770-FB7F-480B-9004-E89C2DBC839C}">
      <dsp:nvSpPr>
        <dsp:cNvPr id="0" name=""/>
        <dsp:cNvSpPr/>
      </dsp:nvSpPr>
      <dsp:spPr>
        <a:xfrm>
          <a:off x="1135880" y="244773"/>
          <a:ext cx="4150949" cy="1441570"/>
        </a:xfrm>
        <a:prstGeom prst="ellipse">
          <a:avLst/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7BDCF80-F9D7-45EE-A42A-F48B0D0432AF}">
      <dsp:nvSpPr>
        <dsp:cNvPr id="0" name=""/>
        <dsp:cNvSpPr/>
      </dsp:nvSpPr>
      <dsp:spPr>
        <a:xfrm>
          <a:off x="2815566" y="3774690"/>
          <a:ext cx="804447" cy="514846"/>
        </a:xfrm>
        <a:prstGeom prst="down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6F0BD9F-ABDB-40A3-9A06-13D2DB65F04D}">
      <dsp:nvSpPr>
        <dsp:cNvPr id="0" name=""/>
        <dsp:cNvSpPr/>
      </dsp:nvSpPr>
      <dsp:spPr>
        <a:xfrm>
          <a:off x="1287116" y="3986539"/>
          <a:ext cx="3861348" cy="96533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1808" tIns="241808" rIns="241808" bIns="241808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400" b="1" kern="1200" dirty="0" smtClean="0">
              <a:solidFill>
                <a:srgbClr val="002060"/>
              </a:solidFill>
            </a:rPr>
            <a:t>Преодоление</a:t>
          </a:r>
          <a:endParaRPr lang="ru-RU" sz="3400" b="1" kern="1200" dirty="0">
            <a:solidFill>
              <a:srgbClr val="002060"/>
            </a:solidFill>
          </a:endParaRPr>
        </a:p>
      </dsp:txBody>
      <dsp:txXfrm>
        <a:off x="1287116" y="3986539"/>
        <a:ext cx="3861348" cy="965337"/>
      </dsp:txXfrm>
    </dsp:sp>
    <dsp:sp modelId="{AEDA036A-4DD3-4064-835A-AFDA6BB4F681}">
      <dsp:nvSpPr>
        <dsp:cNvPr id="0" name=""/>
        <dsp:cNvSpPr/>
      </dsp:nvSpPr>
      <dsp:spPr>
        <a:xfrm>
          <a:off x="2645023" y="1797679"/>
          <a:ext cx="1448005" cy="144800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dirty="0" smtClean="0">
              <a:solidFill>
                <a:srgbClr val="002060"/>
              </a:solidFill>
            </a:rPr>
            <a:t>Любовь к жизни</a:t>
          </a:r>
          <a:endParaRPr lang="ru-RU" sz="2200" b="1" kern="1200" dirty="0">
            <a:solidFill>
              <a:srgbClr val="002060"/>
            </a:solidFill>
          </a:endParaRPr>
        </a:p>
      </dsp:txBody>
      <dsp:txXfrm>
        <a:off x="2857078" y="2009734"/>
        <a:ext cx="1023895" cy="1023895"/>
      </dsp:txXfrm>
    </dsp:sp>
    <dsp:sp modelId="{A38E6C0D-3C1C-4778-ABB2-C7384C48FD16}">
      <dsp:nvSpPr>
        <dsp:cNvPr id="0" name=""/>
        <dsp:cNvSpPr/>
      </dsp:nvSpPr>
      <dsp:spPr>
        <a:xfrm>
          <a:off x="1608895" y="711353"/>
          <a:ext cx="1448005" cy="1448005"/>
        </a:xfrm>
        <a:prstGeom prst="ellipse">
          <a:avLst/>
        </a:prstGeom>
        <a:solidFill>
          <a:schemeClr val="accent1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rgbClr val="002060"/>
              </a:solidFill>
            </a:rPr>
            <a:t>Испытания</a:t>
          </a:r>
          <a:endParaRPr lang="ru-RU" sz="1600" b="1" kern="1200" dirty="0">
            <a:solidFill>
              <a:srgbClr val="002060"/>
            </a:solidFill>
          </a:endParaRPr>
        </a:p>
      </dsp:txBody>
      <dsp:txXfrm>
        <a:off x="1820950" y="923408"/>
        <a:ext cx="1023895" cy="1023895"/>
      </dsp:txXfrm>
    </dsp:sp>
    <dsp:sp modelId="{5889CC1A-92B8-4207-9C91-E50238A5E9CB}">
      <dsp:nvSpPr>
        <dsp:cNvPr id="0" name=""/>
        <dsp:cNvSpPr/>
      </dsp:nvSpPr>
      <dsp:spPr>
        <a:xfrm>
          <a:off x="3089078" y="361257"/>
          <a:ext cx="1448005" cy="144800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dirty="0" smtClean="0">
              <a:solidFill>
                <a:srgbClr val="002060"/>
              </a:solidFill>
            </a:rPr>
            <a:t>Борьба</a:t>
          </a:r>
          <a:endParaRPr lang="ru-RU" sz="2200" b="1" kern="1200" dirty="0">
            <a:solidFill>
              <a:srgbClr val="002060"/>
            </a:solidFill>
          </a:endParaRPr>
        </a:p>
      </dsp:txBody>
      <dsp:txXfrm>
        <a:off x="3301133" y="573312"/>
        <a:ext cx="1023895" cy="1023895"/>
      </dsp:txXfrm>
    </dsp:sp>
    <dsp:sp modelId="{DFF71401-37B0-4BCF-9412-F227784A7DA5}">
      <dsp:nvSpPr>
        <dsp:cNvPr id="0" name=""/>
        <dsp:cNvSpPr/>
      </dsp:nvSpPr>
      <dsp:spPr>
        <a:xfrm>
          <a:off x="958624" y="199915"/>
          <a:ext cx="4504906" cy="3603925"/>
        </a:xfrm>
        <a:prstGeom prst="funnel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3/layout/StepUpProcess">
  <dgm:title val=""/>
  <dgm:desc val=""/>
  <dgm:catLst>
    <dgm:cat type="process" pri="13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b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b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onstrLst>
      <dgm:constr type="alignOff" forName="rootnode" val="1"/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-0.765"/>
      <dgm:constr type="w" for="ch" forName="sibTrans" refType="w" fact="0.103"/>
      <dgm:constr type="h" for="ch" forName="sibTrans" refType="h" fact="0.103"/>
    </dgm:constrLst>
    <dgm:forEach name="nodesForEach" axis="ch" ptType="node">
      <dgm:layoutNode name="composite">
        <dgm:alg type="composite">
          <dgm:param type="ar" val="0.861"/>
        </dgm:alg>
        <dgm:shape xmlns:r="http://schemas.openxmlformats.org/officeDocument/2006/relationships" r:blip="">
          <dgm:adjLst/>
        </dgm:shape>
        <dgm:choose name="Name3">
          <dgm:if name="Name4" func="var" arg="dir" op="equ" val="norm">
            <dgm:constrLst>
              <dgm:constr type="l" for="ch" forName="LShape" refType="w" fact="0"/>
              <dgm:constr type="t" for="ch" forName="LShape" refType="h" fact="0.2347"/>
              <dgm:constr type="w" for="ch" forName="LShape" refType="w" fact="0.998"/>
              <dgm:constr type="h" for="ch" forName="LShape" refType="h" fact="0.5164"/>
              <dgm:constr type="r" for="ch" forName="ParentText" refType="w"/>
              <dgm:constr type="t" for="ch" forName="ParentText" refType="h" fact="0.32"/>
              <dgm:constr type="w" for="ch" forName="ParentText" refType="w" fact="0.901"/>
              <dgm:constr type="h" for="ch" forName="ParentText" refType="h" fact="0.68"/>
              <dgm:constr type="l" for="ch" forName="Triangle" refType="w" fact="0.83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if>
          <dgm:else name="Name5">
            <dgm:constrLst>
              <dgm:constr type="l" for="ch" forName="LShape" refType="w" fact="0.002"/>
              <dgm:constr type="t" for="ch" forName="LShape" refType="h" fact="0.2347"/>
              <dgm:constr type="w" for="ch" forName="LShape" refType="w"/>
              <dgm:constr type="h" for="ch" forName="LShape" refType="h" fact="0.5164"/>
              <dgm:constr type="l" for="ch" forName="ParentText" refType="w" fact="0"/>
              <dgm:constr type="t" for="ch" forName="ParentText" refType="h" fact="0.32"/>
              <dgm:constr type="w" for="ch" forName="ParentText" refType="w" fact="0.902"/>
              <dgm:constr type="h" for="ch" forName="ParentText" refType="h" fact="0.68"/>
              <dgm:constr type="l" for="ch" forName="Triangle" refType="w" fact="0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else>
        </dgm:choose>
        <dgm:layoutNode name="LShape" styleLbl="alignNode1">
          <dgm:alg type="sp"/>
          <dgm:choose name="Name6">
            <dgm:if name="Name7" func="var" arg="dir" op="equ" val="norm">
              <dgm:shape xmlns:r="http://schemas.openxmlformats.org/officeDocument/2006/relationships" rot="90" type="corner" r:blip="">
                <dgm:adjLst>
                  <dgm:adj idx="1" val="0.1612"/>
                  <dgm:adj idx="2" val="0.1611"/>
                </dgm:adjLst>
              </dgm:shape>
            </dgm:if>
            <dgm:else name="Name8">
              <dgm:shape xmlns:r="http://schemas.openxmlformats.org/officeDocument/2006/relationships" rot="180" type="corner" r:blip="">
                <dgm:adjLst>
                  <dgm:adj idx="1" val="0.1612"/>
                  <dgm:adj idx="2" val="0.1611"/>
                </dgm:adjLst>
              </dgm:shape>
            </dgm:else>
          </dgm:choose>
          <dgm:presOf/>
        </dgm:layoutNode>
        <dgm:layoutNode name="ParentText" styleLbl="revTx">
          <dgm:varLst>
            <dgm:chMax val="0"/>
            <dgm:chPref val="0"/>
            <dgm:bulletEnabled val="1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9">
          <dgm:if name="Name10" axis="followSib" ptType="node" func="cnt" op="gte" val="1">
            <dgm:layoutNode name="Triangle" styleLbl="alignNode1">
              <dgm:alg type="sp"/>
              <dgm:choose name="Name11">
                <dgm:if name="Name12" func="var" arg="dir" op="equ" val="norm">
                  <dgm:shape xmlns:r="http://schemas.openxmlformats.org/officeDocument/2006/relationships" type="triangle" r:blip="">
                    <dgm:adjLst>
                      <dgm:adj idx="1" val="1"/>
                    </dgm:adjLst>
                  </dgm:shape>
                </dgm:if>
                <dgm:else name="Name13">
                  <dgm:shape xmlns:r="http://schemas.openxmlformats.org/officeDocument/2006/relationships" rot="90" type="triangle" r:blip="">
                    <dgm:adjLst>
                      <dgm:adj idx="1" val="1"/>
                    </dgm:adjLst>
                  </dgm:shape>
                </dgm:else>
              </dgm:choose>
              <dgm:presOf/>
            </dgm:layoutNode>
          </dgm:if>
          <dgm:else name="Name14"/>
        </dgm:choose>
      </dgm:layoutNode>
      <dgm:forEach name="sibTransForEach" axis="followSib" ptType="sibTrans" cnt="1">
        <dgm:layoutNode name="sibTrans">
          <dgm:alg type="composite">
            <dgm:param type="ar" val="0.861"/>
          </dgm:alg>
          <dgm:constrLst>
            <dgm:constr type="w" for="ch" forName="space" refType="w"/>
            <dgm:constr type="h" for="ch" forName="space" refType="w"/>
          </dgm:constrLst>
          <dgm:layoutNode name="space" styleLbl="alignNode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funnel1">
  <dgm:title val=""/>
  <dgm:desc val=""/>
  <dgm:catLst>
    <dgm:cat type="relationship" pri="2000"/>
    <dgm:cat type="process" pri="2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4"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1">
      <dgm:if name="Name2" axis="ch" ptType="node" func="cnt" op="equ" val="2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w" for="ch" forName="item1" refType="w" fact="0.35"/>
          <dgm:constr type="h" for="ch" forName="item1" refType="w" fact="0.35"/>
          <dgm:constr type="t" for="ch" forName="item1" refType="h" fact="0.05"/>
          <dgm:constr type="l" for="ch" forName="item1" refType="w" fact="0.125"/>
          <dgm:constr type="primFontSz" for="ch" forName="item1" op="equ" val="65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if>
      <dgm:else name="Name3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primFontSz" for="ch" forName="rectangle" val="65"/>
          <dgm:constr type="w" for="ch" forName="item1" refType="w" fact="0.225"/>
          <dgm:constr type="h" for="ch" forName="item1" refType="w" fact="0.225"/>
          <dgm:constr type="t" for="ch" forName="item1" refType="h" fact="0.336"/>
          <dgm:constr type="l" for="ch" forName="item1" refType="w" fact="0.261"/>
          <dgm:constr type="primFontSz" for="ch" forName="item1" val="65"/>
          <dgm:constr type="w" for="ch" forName="item2" refType="w" fact="0.225"/>
          <dgm:constr type="h" for="ch" forName="item2" refType="w" fact="0.225"/>
          <dgm:constr type="t" for="ch" forName="item2" refType="h" fact="0.125"/>
          <dgm:constr type="l" for="ch" forName="item2" refType="w" fact="0.1"/>
          <dgm:constr type="primFontSz" for="ch" forName="item2" refType="primFontSz" refFor="ch" refForName="item1" op="equ"/>
          <dgm:constr type="w" for="ch" forName="item3" refType="w" fact="0.225"/>
          <dgm:constr type="h" for="ch" forName="item3" refType="w" fact="0.225"/>
          <dgm:constr type="t" for="ch" forName="item3" refType="h" fact="0.057"/>
          <dgm:constr type="l" for="ch" forName="item3" refType="w" fact="0.33"/>
          <dgm:constr type="primFontSz" for="ch" forName="item3" refType="primFontSz" refFor="ch" refForName="item1" op="equ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else>
    </dgm:choose>
    <dgm:ruleLst/>
    <dgm:choose name="Name4">
      <dgm:if name="Name5" axis="ch" ptType="node" func="cnt" op="gte" val="1">
        <dgm:layoutNode name="ellipse" styleLbl="tr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arrow1" styleLbl="fgShp">
          <dgm:alg type="sp"/>
          <dgm:shape xmlns:r="http://schemas.openxmlformats.org/officeDocument/2006/relationships" type="downArrow" r:blip="">
            <dgm:adjLst/>
          </dgm:shape>
          <dgm:presOf/>
          <dgm:constrLst/>
          <dgm:ruleLst/>
        </dgm:layoutNode>
        <dgm:layoutNode name="rectangle" styleLbl="revTx">
          <dgm:varLst>
            <dgm:bulletEnabled val="1"/>
          </dgm:varLst>
          <dgm:alg type="tx">
            <dgm:param type="txAnchorHorzCh" val="ctr"/>
          </dgm:alg>
          <dgm:shape xmlns:r="http://schemas.openxmlformats.org/officeDocument/2006/relationships" type="rect" r:blip="">
            <dgm:adjLst/>
          </dgm:shape>
          <dgm:choose name="Name6">
            <dgm:if name="Name7" axis="ch" ptType="node" func="cnt" op="equ" val="1">
              <dgm:presOf axis="ch desOrSelf" ptType="node node" st="1 1" cnt="1 0"/>
            </dgm:if>
            <dgm:if name="Name8" axis="ch" ptType="node" func="cnt" op="equ" val="2">
              <dgm:presOf axis="ch desOrSelf" ptType="node node" st="2 1" cnt="1 0"/>
            </dgm:if>
            <dgm:if name="Name9" axis="ch" ptType="node" func="cnt" op="equ" val="3">
              <dgm:presOf axis="ch desOrSelf" ptType="node node" st="3 1" cnt="1 0"/>
            </dgm:if>
            <dgm:else name="Name10">
              <dgm:presOf axis="ch desOrSelf" ptType="node node" st="4 1" cnt="1 0"/>
            </dgm:else>
          </dgm:choose>
          <dgm:constrLst/>
          <dgm:ruleLst>
            <dgm:rule type="primFontSz" val="5" fact="NaN" max="NaN"/>
          </dgm:ruleLst>
        </dgm:layoutNode>
        <dgm:forEach name="Name11" axis="ch" ptType="node" st="2" cnt="1">
          <dgm:layoutNode name="item1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2">
              <dgm:if name="Name13" axis="root ch" ptType="all node" func="cnt" op="equ" val="1">
                <dgm:presOf/>
              </dgm:if>
              <dgm:if name="Name14" axis="root ch" ptType="all node" func="cnt" op="equ" val="2">
                <dgm:presOf axis="root ch desOrSelf" ptType="all node node" st="1 1 1" cnt="0 1 0"/>
              </dgm:if>
              <dgm:if name="Name15" axis="root ch" ptType="all node" func="cnt" op="equ" val="3">
                <dgm:presOf axis="root ch desOrSelf" ptType="all node node" st="1 2 1" cnt="0 1 0"/>
              </dgm:if>
              <dgm:else name="Name16">
                <dgm:presOf axis="root ch desOrSelf" ptType="all node node" st="1 3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17" axis="ch" ptType="node" st="3" cnt="1">
          <dgm:layoutNode name="item2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8">
              <dgm:if name="Name19" axis="root ch" ptType="all node" func="cnt" op="equ" val="1">
                <dgm:presOf/>
              </dgm:if>
              <dgm:if name="Name20" axis="root ch" ptType="all node" func="cnt" op="equ" val="2">
                <dgm:presOf/>
              </dgm:if>
              <dgm:if name="Name21" axis="root ch" ptType="all node" func="cnt" op="equ" val="3">
                <dgm:presOf axis="root ch desOrSelf" ptType="all node node" st="1 1 1" cnt="0 1 0"/>
              </dgm:if>
              <dgm:else name="Name22">
                <dgm:presOf axis="root ch desOrSelf" ptType="all node node" st="1 2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23" axis="ch" ptType="node" st="4" cnt="1">
          <dgm:layoutNode name="item3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4">
              <dgm:if name="Name25" axis="root ch" ptType="all node" func="cnt" op="equ" val="1">
                <dgm:presOf/>
              </dgm:if>
              <dgm:if name="Name26" axis="root ch" ptType="all node" func="cnt" op="equ" val="2">
                <dgm:presOf/>
              </dgm:if>
              <dgm:if name="Name27" axis="root ch" ptType="all node" func="cnt" op="equ" val="3">
                <dgm:presOf/>
              </dgm:if>
              <dgm:else name="Name28">
                <dgm:presOf axis="root ch desOrSelf" ptType="all node node" st="1 1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layoutNode name="funnel" styleLbl="trAlignAcc1">
          <dgm:alg type="sp"/>
          <dgm:shape xmlns:r="http://schemas.openxmlformats.org/officeDocument/2006/relationships" type="funnel" r:blip="">
            <dgm:adjLst/>
          </dgm:shape>
          <dgm:presOf/>
          <dgm:constrLst/>
          <dgm:ruleLst/>
        </dgm:layoutNode>
      </dgm:if>
      <dgm:else name="Name29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EDF3F9-A383-40CF-841B-6426D82ECB85}" type="datetimeFigureOut">
              <a:rPr lang="ru-RU" smtClean="0"/>
              <a:pPr/>
              <a:t>22.01.2024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BDF9E2-D527-45E4-B727-833247D273A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52758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CF68E2-8283-46B6-8FBF-264D443BE556}" type="datetimeFigureOut">
              <a:rPr lang="ru-RU" smtClean="0"/>
              <a:pPr/>
              <a:t>22.01.2024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96C573-8121-487C-B7E4-735E1C5AD77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49779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01286" y="1865122"/>
            <a:ext cx="7004052" cy="819125"/>
          </a:xfrm>
          <a:prstGeom prst="rect">
            <a:avLst/>
          </a:prstGeom>
          <a:ln w="76200">
            <a:noFill/>
          </a:ln>
        </p:spPr>
        <p:txBody>
          <a:bodyPr anchor="ctr"/>
          <a:lstStyle>
            <a:lvl1pPr algn="ctr">
              <a:defRPr sz="4500">
                <a:solidFill>
                  <a:srgbClr val="418E03"/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7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62302" y="3810220"/>
            <a:ext cx="4681603" cy="1655762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>
                <a:solidFill>
                  <a:srgbClr val="418E03"/>
                </a:solidFill>
              </a:rPr>
              <a:t>Образец подзаголовка</a:t>
            </a:r>
            <a:endParaRPr lang="ru-RU" dirty="0">
              <a:solidFill>
                <a:srgbClr val="418E0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66536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5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опрос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05999" cy="6858000"/>
          </a:xfrm>
          <a:prstGeom prst="rect">
            <a:avLst/>
          </a:prstGeom>
        </p:spPr>
      </p:pic>
      <p:sp>
        <p:nvSpPr>
          <p:cNvPr id="9" name="Заголовок 1"/>
          <p:cNvSpPr>
            <a:spLocks noGrp="1"/>
          </p:cNvSpPr>
          <p:nvPr>
            <p:ph type="title"/>
          </p:nvPr>
        </p:nvSpPr>
        <p:spPr>
          <a:xfrm>
            <a:off x="1290181" y="1635617"/>
            <a:ext cx="3204546" cy="2447868"/>
          </a:xfrm>
          <a:prstGeom prst="rect">
            <a:avLst/>
          </a:prstGeom>
          <a:noFill/>
          <a:ln w="38100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3600" b="0">
                <a:solidFill>
                  <a:srgbClr val="418E03"/>
                </a:solidFill>
                <a:latin typeface="Segoe UI" panose="020B0502040204020203" pitchFamily="34" charset="0"/>
                <a:ea typeface="Segoe UI Historic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6230938" y="1635125"/>
            <a:ext cx="2447925" cy="717550"/>
          </a:xfrm>
          <a:prstGeom prst="rect">
            <a:avLst/>
          </a:prstGeom>
          <a:noFill/>
          <a:ln w="28575">
            <a:solidFill>
              <a:srgbClr val="63C98C"/>
            </a:solidFill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2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230938" y="2500313"/>
            <a:ext cx="2447925" cy="717550"/>
          </a:xfrm>
          <a:prstGeom prst="rect">
            <a:avLst/>
          </a:prstGeom>
          <a:noFill/>
          <a:ln w="28575">
            <a:solidFill>
              <a:srgbClr val="63C98C"/>
            </a:solidFill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6230938" y="3365500"/>
            <a:ext cx="2447925" cy="717550"/>
          </a:xfrm>
          <a:prstGeom prst="rect">
            <a:avLst/>
          </a:prstGeom>
          <a:noFill/>
          <a:ln w="28575">
            <a:solidFill>
              <a:srgbClr val="63C98C"/>
            </a:solidFill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91350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5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Финальный_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"/>
          <p:cNvSpPr>
            <a:spLocks noGrp="1"/>
          </p:cNvSpPr>
          <p:nvPr>
            <p:ph type="title"/>
          </p:nvPr>
        </p:nvSpPr>
        <p:spPr>
          <a:xfrm>
            <a:off x="2416478" y="1628383"/>
            <a:ext cx="5073041" cy="2605413"/>
          </a:xfrm>
          <a:prstGeom prst="rect">
            <a:avLst/>
          </a:prstGeom>
          <a:noFill/>
          <a:ln w="38100">
            <a:noFill/>
          </a:ln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3600" b="0">
                <a:solidFill>
                  <a:srgbClr val="418E03"/>
                </a:solidFill>
                <a:latin typeface="Segoe UI" panose="020B0502040204020203" pitchFamily="34" charset="0"/>
                <a:ea typeface="Roboto Cn" pitchFamily="2" charset="0"/>
                <a:cs typeface="Segoe UI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05999" cy="6858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57598" y="6048375"/>
            <a:ext cx="1543050" cy="161925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44000" y="3883762"/>
            <a:ext cx="1524000" cy="160972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86043" y="3274453"/>
            <a:ext cx="1590675" cy="160972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33786" y="4354741"/>
            <a:ext cx="1543050" cy="161925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44000" y="4688625"/>
            <a:ext cx="1524000" cy="1619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6878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5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4615E-6 2.59259E-6 L 0.32419 0.2060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202" y="10301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30769E-6 -1.11111E-6 L 0.50016 0.09213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760" y="4514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7.69231E-7 0 L 0.59872 -0.22523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936" y="-11273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61538E-6 -4.81481E-6 L -0.53045 0.1713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522" y="8565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61538E-6 -3.7037E-7 L -0.4968 -0.02801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840" y="-141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опрос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29"/>
            <a:ext cx="9901741" cy="6858000"/>
          </a:xfrm>
          <a:prstGeom prst="rect">
            <a:avLst/>
          </a:prstGeom>
          <a:noFill/>
        </p:spPr>
      </p:pic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290181" y="1635617"/>
            <a:ext cx="3204546" cy="2447868"/>
          </a:xfrm>
          <a:prstGeom prst="rect">
            <a:avLst/>
          </a:prstGeom>
          <a:noFill/>
          <a:ln w="38100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3600" b="0">
                <a:solidFill>
                  <a:srgbClr val="418E03"/>
                </a:solidFill>
                <a:latin typeface="Segoe UI" panose="020B0502040204020203" pitchFamily="34" charset="0"/>
                <a:ea typeface="Segoe UI Historic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9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6230938" y="1635125"/>
            <a:ext cx="2447925" cy="717550"/>
          </a:xfrm>
          <a:prstGeom prst="rect">
            <a:avLst/>
          </a:prstGeom>
          <a:noFill/>
          <a:ln w="28575">
            <a:solidFill>
              <a:srgbClr val="63C98C"/>
            </a:solidFill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1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230938" y="2500313"/>
            <a:ext cx="2447925" cy="717550"/>
          </a:xfrm>
          <a:prstGeom prst="rect">
            <a:avLst/>
          </a:prstGeom>
          <a:noFill/>
          <a:ln w="28575">
            <a:solidFill>
              <a:srgbClr val="63C98C"/>
            </a:solidFill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6230938" y="3365500"/>
            <a:ext cx="2447925" cy="717550"/>
          </a:xfrm>
          <a:prstGeom prst="rect">
            <a:avLst/>
          </a:prstGeom>
          <a:noFill/>
          <a:ln w="28575">
            <a:solidFill>
              <a:srgbClr val="63C98C"/>
            </a:solidFill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9687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5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опрос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05999" cy="6858000"/>
          </a:xfrm>
          <a:prstGeom prst="rect">
            <a:avLst/>
          </a:prstGeom>
        </p:spPr>
      </p:pic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290181" y="1635617"/>
            <a:ext cx="3204546" cy="2447868"/>
          </a:xfrm>
          <a:prstGeom prst="rect">
            <a:avLst/>
          </a:prstGeom>
          <a:noFill/>
          <a:ln w="38100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3600" b="0">
                <a:solidFill>
                  <a:srgbClr val="418E03"/>
                </a:solidFill>
                <a:latin typeface="Segoe UI" panose="020B0502040204020203" pitchFamily="34" charset="0"/>
                <a:ea typeface="Segoe UI Historic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9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6230938" y="1635125"/>
            <a:ext cx="2447925" cy="717550"/>
          </a:xfrm>
          <a:prstGeom prst="rect">
            <a:avLst/>
          </a:prstGeom>
          <a:noFill/>
          <a:ln w="28575">
            <a:solidFill>
              <a:srgbClr val="63C98C"/>
            </a:solidFill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1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230938" y="2500313"/>
            <a:ext cx="2447925" cy="717550"/>
          </a:xfrm>
          <a:prstGeom prst="rect">
            <a:avLst/>
          </a:prstGeom>
          <a:noFill/>
          <a:ln w="28575">
            <a:solidFill>
              <a:srgbClr val="63C98C"/>
            </a:solidFill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6230938" y="3365500"/>
            <a:ext cx="2447925" cy="717550"/>
          </a:xfrm>
          <a:prstGeom prst="rect">
            <a:avLst/>
          </a:prstGeom>
          <a:noFill/>
          <a:ln w="28575">
            <a:solidFill>
              <a:srgbClr val="63C98C"/>
            </a:solidFill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912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5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опрос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05999" cy="6858000"/>
          </a:xfrm>
          <a:prstGeom prst="rect">
            <a:avLst/>
          </a:prstGeom>
        </p:spPr>
      </p:pic>
      <p:sp>
        <p:nvSpPr>
          <p:cNvPr id="9" name="Заголовок 1"/>
          <p:cNvSpPr>
            <a:spLocks noGrp="1"/>
          </p:cNvSpPr>
          <p:nvPr>
            <p:ph type="title"/>
          </p:nvPr>
        </p:nvSpPr>
        <p:spPr>
          <a:xfrm>
            <a:off x="1290181" y="1635617"/>
            <a:ext cx="3204546" cy="2447868"/>
          </a:xfrm>
          <a:prstGeom prst="rect">
            <a:avLst/>
          </a:prstGeom>
          <a:noFill/>
          <a:ln w="38100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3600" b="0">
                <a:solidFill>
                  <a:srgbClr val="418E03"/>
                </a:solidFill>
                <a:latin typeface="Segoe UI" panose="020B0502040204020203" pitchFamily="34" charset="0"/>
                <a:ea typeface="Segoe UI Historic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6230938" y="1635125"/>
            <a:ext cx="2447925" cy="717550"/>
          </a:xfrm>
          <a:prstGeom prst="rect">
            <a:avLst/>
          </a:prstGeom>
          <a:noFill/>
          <a:ln w="28575">
            <a:solidFill>
              <a:srgbClr val="63C98C"/>
            </a:solidFill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2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230938" y="2500313"/>
            <a:ext cx="2447925" cy="717550"/>
          </a:xfrm>
          <a:prstGeom prst="rect">
            <a:avLst/>
          </a:prstGeom>
          <a:noFill/>
          <a:ln w="28575">
            <a:solidFill>
              <a:srgbClr val="63C98C"/>
            </a:solidFill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6230938" y="3365500"/>
            <a:ext cx="2447925" cy="717550"/>
          </a:xfrm>
          <a:prstGeom prst="rect">
            <a:avLst/>
          </a:prstGeom>
          <a:noFill/>
          <a:ln w="28575">
            <a:solidFill>
              <a:srgbClr val="63C98C"/>
            </a:solidFill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1675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5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опрос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05999" cy="6858000"/>
          </a:xfrm>
          <a:prstGeom prst="rect">
            <a:avLst/>
          </a:prstGeom>
        </p:spPr>
      </p:pic>
      <p:sp>
        <p:nvSpPr>
          <p:cNvPr id="9" name="Заголовок 1"/>
          <p:cNvSpPr>
            <a:spLocks noGrp="1"/>
          </p:cNvSpPr>
          <p:nvPr>
            <p:ph type="title"/>
          </p:nvPr>
        </p:nvSpPr>
        <p:spPr>
          <a:xfrm>
            <a:off x="1290181" y="1635617"/>
            <a:ext cx="3204546" cy="2447868"/>
          </a:xfrm>
          <a:prstGeom prst="rect">
            <a:avLst/>
          </a:prstGeom>
          <a:noFill/>
          <a:ln w="38100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3600" b="0">
                <a:solidFill>
                  <a:srgbClr val="418E03"/>
                </a:solidFill>
                <a:latin typeface="Segoe UI" panose="020B0502040204020203" pitchFamily="34" charset="0"/>
                <a:ea typeface="Segoe UI Historic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905999" cy="6858000"/>
          </a:xfrm>
          <a:prstGeom prst="rect">
            <a:avLst/>
          </a:prstGeom>
        </p:spPr>
      </p:pic>
      <p:sp>
        <p:nvSpPr>
          <p:cNvPr id="11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6230938" y="1635125"/>
            <a:ext cx="2447925" cy="717550"/>
          </a:xfrm>
          <a:prstGeom prst="rect">
            <a:avLst/>
          </a:prstGeom>
          <a:noFill/>
          <a:ln w="28575">
            <a:solidFill>
              <a:srgbClr val="63C98C"/>
            </a:solidFill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2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230938" y="2500313"/>
            <a:ext cx="2447925" cy="717550"/>
          </a:xfrm>
          <a:prstGeom prst="rect">
            <a:avLst/>
          </a:prstGeom>
          <a:noFill/>
          <a:ln w="28575">
            <a:solidFill>
              <a:srgbClr val="63C98C"/>
            </a:solidFill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6230938" y="3365500"/>
            <a:ext cx="2447925" cy="717550"/>
          </a:xfrm>
          <a:prstGeom prst="rect">
            <a:avLst/>
          </a:prstGeom>
          <a:noFill/>
          <a:ln w="28575">
            <a:solidFill>
              <a:srgbClr val="63C98C"/>
            </a:solidFill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95518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5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опрос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2526"/>
            <a:ext cx="9905999" cy="6858000"/>
          </a:xfrm>
          <a:prstGeom prst="rect">
            <a:avLst/>
          </a:prstGeom>
        </p:spPr>
      </p:pic>
      <p:sp>
        <p:nvSpPr>
          <p:cNvPr id="9" name="Заголовок 1"/>
          <p:cNvSpPr>
            <a:spLocks noGrp="1"/>
          </p:cNvSpPr>
          <p:nvPr>
            <p:ph type="title"/>
          </p:nvPr>
        </p:nvSpPr>
        <p:spPr>
          <a:xfrm>
            <a:off x="1290181" y="1635617"/>
            <a:ext cx="3204546" cy="2447868"/>
          </a:xfrm>
          <a:prstGeom prst="rect">
            <a:avLst/>
          </a:prstGeom>
          <a:noFill/>
          <a:ln w="38100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3600" b="0">
                <a:solidFill>
                  <a:srgbClr val="418E03"/>
                </a:solidFill>
                <a:latin typeface="Segoe UI" panose="020B0502040204020203" pitchFamily="34" charset="0"/>
                <a:ea typeface="Segoe UI Historic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6230938" y="1635125"/>
            <a:ext cx="2447925" cy="717550"/>
          </a:xfrm>
          <a:prstGeom prst="rect">
            <a:avLst/>
          </a:prstGeom>
          <a:noFill/>
          <a:ln w="28575">
            <a:solidFill>
              <a:srgbClr val="63C98C"/>
            </a:solidFill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2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230938" y="2500313"/>
            <a:ext cx="2447925" cy="717550"/>
          </a:xfrm>
          <a:prstGeom prst="rect">
            <a:avLst/>
          </a:prstGeom>
          <a:noFill/>
          <a:ln w="28575">
            <a:solidFill>
              <a:srgbClr val="63C98C"/>
            </a:solidFill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6230938" y="3365500"/>
            <a:ext cx="2447925" cy="717550"/>
          </a:xfrm>
          <a:prstGeom prst="rect">
            <a:avLst/>
          </a:prstGeom>
          <a:noFill/>
          <a:ln w="28575">
            <a:solidFill>
              <a:srgbClr val="63C98C"/>
            </a:solidFill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5607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5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опрос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905999" cy="6858000"/>
          </a:xfrm>
          <a:prstGeom prst="rect">
            <a:avLst/>
          </a:prstGeom>
        </p:spPr>
      </p:pic>
      <p:sp>
        <p:nvSpPr>
          <p:cNvPr id="9" name="Заголовок 1"/>
          <p:cNvSpPr>
            <a:spLocks noGrp="1"/>
          </p:cNvSpPr>
          <p:nvPr>
            <p:ph type="title"/>
          </p:nvPr>
        </p:nvSpPr>
        <p:spPr>
          <a:xfrm>
            <a:off x="1290181" y="1635617"/>
            <a:ext cx="3204546" cy="2447868"/>
          </a:xfrm>
          <a:prstGeom prst="rect">
            <a:avLst/>
          </a:prstGeom>
          <a:noFill/>
          <a:ln w="38100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3600" b="0">
                <a:solidFill>
                  <a:srgbClr val="418E03"/>
                </a:solidFill>
                <a:latin typeface="Segoe UI" panose="020B0502040204020203" pitchFamily="34" charset="0"/>
                <a:ea typeface="Segoe UI Historic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6230938" y="1635125"/>
            <a:ext cx="2447925" cy="717550"/>
          </a:xfrm>
          <a:prstGeom prst="rect">
            <a:avLst/>
          </a:prstGeom>
          <a:noFill/>
          <a:ln w="28575">
            <a:solidFill>
              <a:srgbClr val="63C98C"/>
            </a:solidFill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2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230938" y="2500313"/>
            <a:ext cx="2447925" cy="717550"/>
          </a:xfrm>
          <a:prstGeom prst="rect">
            <a:avLst/>
          </a:prstGeom>
          <a:noFill/>
          <a:ln w="28575">
            <a:solidFill>
              <a:srgbClr val="63C98C"/>
            </a:solidFill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6230938" y="3365500"/>
            <a:ext cx="2447925" cy="717550"/>
          </a:xfrm>
          <a:prstGeom prst="rect">
            <a:avLst/>
          </a:prstGeom>
          <a:noFill/>
          <a:ln w="28575">
            <a:solidFill>
              <a:srgbClr val="63C98C"/>
            </a:solidFill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43174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5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опрос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05999" cy="6858000"/>
          </a:xfrm>
          <a:prstGeom prst="rect">
            <a:avLst/>
          </a:prstGeom>
        </p:spPr>
      </p:pic>
      <p:sp>
        <p:nvSpPr>
          <p:cNvPr id="9" name="Заголовок 1"/>
          <p:cNvSpPr>
            <a:spLocks noGrp="1"/>
          </p:cNvSpPr>
          <p:nvPr>
            <p:ph type="title"/>
          </p:nvPr>
        </p:nvSpPr>
        <p:spPr>
          <a:xfrm>
            <a:off x="1290181" y="1635617"/>
            <a:ext cx="3204546" cy="2447868"/>
          </a:xfrm>
          <a:prstGeom prst="rect">
            <a:avLst/>
          </a:prstGeom>
          <a:noFill/>
          <a:ln w="38100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3600" b="0">
                <a:solidFill>
                  <a:srgbClr val="418E03"/>
                </a:solidFill>
                <a:latin typeface="Segoe UI" panose="020B0502040204020203" pitchFamily="34" charset="0"/>
                <a:ea typeface="Segoe UI Historic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6230938" y="1635125"/>
            <a:ext cx="2447925" cy="717550"/>
          </a:xfrm>
          <a:prstGeom prst="rect">
            <a:avLst/>
          </a:prstGeom>
          <a:noFill/>
          <a:ln w="28575">
            <a:solidFill>
              <a:srgbClr val="63C98C"/>
            </a:solidFill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2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230938" y="2500313"/>
            <a:ext cx="2447925" cy="717550"/>
          </a:xfrm>
          <a:prstGeom prst="rect">
            <a:avLst/>
          </a:prstGeom>
          <a:noFill/>
          <a:ln w="28575">
            <a:solidFill>
              <a:srgbClr val="63C98C"/>
            </a:solidFill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6230938" y="3365500"/>
            <a:ext cx="2447925" cy="717550"/>
          </a:xfrm>
          <a:prstGeom prst="rect">
            <a:avLst/>
          </a:prstGeom>
          <a:noFill/>
          <a:ln w="28575">
            <a:solidFill>
              <a:srgbClr val="63C98C"/>
            </a:solidFill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7073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5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опрос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05999" cy="6858000"/>
          </a:xfrm>
          <a:prstGeom prst="rect">
            <a:avLst/>
          </a:prstGeom>
        </p:spPr>
      </p:pic>
      <p:sp>
        <p:nvSpPr>
          <p:cNvPr id="9" name="Заголовок 1"/>
          <p:cNvSpPr>
            <a:spLocks noGrp="1"/>
          </p:cNvSpPr>
          <p:nvPr>
            <p:ph type="title"/>
          </p:nvPr>
        </p:nvSpPr>
        <p:spPr>
          <a:xfrm>
            <a:off x="1290181" y="1635617"/>
            <a:ext cx="3204546" cy="2447868"/>
          </a:xfrm>
          <a:prstGeom prst="rect">
            <a:avLst/>
          </a:prstGeom>
          <a:noFill/>
          <a:ln w="38100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3600" b="0">
                <a:solidFill>
                  <a:srgbClr val="418E03"/>
                </a:solidFill>
                <a:latin typeface="Segoe UI" panose="020B0502040204020203" pitchFamily="34" charset="0"/>
                <a:ea typeface="Segoe UI Historic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6230938" y="1635125"/>
            <a:ext cx="2447925" cy="717550"/>
          </a:xfrm>
          <a:prstGeom prst="rect">
            <a:avLst/>
          </a:prstGeom>
          <a:noFill/>
          <a:ln w="28575">
            <a:solidFill>
              <a:srgbClr val="63C98C"/>
            </a:solidFill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2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230938" y="2500313"/>
            <a:ext cx="2447925" cy="717550"/>
          </a:xfrm>
          <a:prstGeom prst="rect">
            <a:avLst/>
          </a:prstGeom>
          <a:noFill/>
          <a:ln w="28575">
            <a:solidFill>
              <a:srgbClr val="63C98C"/>
            </a:solidFill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6230938" y="3365500"/>
            <a:ext cx="2447925" cy="717550"/>
          </a:xfrm>
          <a:prstGeom prst="rect">
            <a:avLst/>
          </a:prstGeom>
          <a:noFill/>
          <a:ln w="28575">
            <a:solidFill>
              <a:srgbClr val="63C98C"/>
            </a:solidFill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4336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5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  <a:alpha val="61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653008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717" r:id="rId2"/>
    <p:sldLayoutId id="2147483708" r:id="rId3"/>
    <p:sldLayoutId id="2147483709" r:id="rId4"/>
    <p:sldLayoutId id="2147483710" r:id="rId5"/>
    <p:sldLayoutId id="2147483712" r:id="rId6"/>
    <p:sldLayoutId id="2147483716" r:id="rId7"/>
    <p:sldLayoutId id="2147483715" r:id="rId8"/>
    <p:sldLayoutId id="2147483714" r:id="rId9"/>
    <p:sldLayoutId id="2147483713" r:id="rId10"/>
    <p:sldLayoutId id="2147483707" r:id="rId11"/>
  </p:sldLayoutIdLst>
  <mc:AlternateContent xmlns:mc="http://schemas.openxmlformats.org/markup-compatibility/2006" xmlns:p14="http://schemas.microsoft.com/office/powerpoint/2010/main">
    <mc:Choice Requires="p14">
      <p:transition spd="slow" p14:dur="35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1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1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1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  <a:alpha val="61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07086" y="1638605"/>
            <a:ext cx="8368588" cy="3833165"/>
          </a:xfrm>
        </p:spPr>
        <p:txBody>
          <a:bodyPr/>
          <a:lstStyle/>
          <a:p>
            <a:r>
              <a:rPr lang="ru-RU" sz="44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«Многогранная </a:t>
            </a:r>
            <a:r>
              <a:rPr lang="ru-RU" sz="44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личность:</a:t>
            </a:r>
            <a:br>
              <a:rPr lang="ru-RU" sz="44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44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Гальцова Ирина Петровна,</a:t>
            </a:r>
            <a:br>
              <a:rPr lang="ru-RU" sz="44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44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педагог –психолог</a:t>
            </a:r>
            <a:r>
              <a:rPr lang="ru-RU" sz="44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»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8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Муниципальное </a:t>
            </a:r>
            <a:r>
              <a:rPr lang="ru-RU" sz="18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казенное дошкольное образовательное учреждение </a:t>
            </a:r>
            <a:r>
              <a:rPr lang="ru-RU" sz="1800" b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800" b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8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«Центр развития ребенка - детский сад №4» </a:t>
            </a:r>
            <a:br>
              <a:rPr lang="ru-RU" sz="18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8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Аннинский муниципальный район</a:t>
            </a:r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3200" b="1" dirty="0">
                <a:solidFill>
                  <a:schemeClr val="accent4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3200" b="1" dirty="0">
                <a:solidFill>
                  <a:schemeClr val="accent4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57947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500" advTm="13783">
        <p14:prism/>
      </p:transition>
    </mc:Choice>
    <mc:Fallback>
      <p:transition spd="slow" advTm="13783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s://uszn09.eps74.ru/Storage/Image/PublicationItem/Image/src/545/dc8d1b9f43ebda62cbaa6fd6caeae474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0510" y="1308684"/>
            <a:ext cx="2456169" cy="2233532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1082504766"/>
              </p:ext>
            </p:extLst>
          </p:nvPr>
        </p:nvGraphicFramePr>
        <p:xfrm>
          <a:off x="2257903" y="2093514"/>
          <a:ext cx="6604000" cy="4402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3220630" y="1308684"/>
            <a:ext cx="6311788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dirty="0" smtClean="0">
                <a:ln w="0"/>
                <a:solidFill>
                  <a:srgbClr val="00206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Психологическое</a:t>
            </a:r>
          </a:p>
          <a:p>
            <a:pPr algn="ctr"/>
            <a:r>
              <a:rPr lang="ru-RU" sz="4800" dirty="0" smtClean="0">
                <a:ln w="0"/>
                <a:solidFill>
                  <a:srgbClr val="00206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здоровье</a:t>
            </a:r>
            <a:endParaRPr lang="ru-RU" sz="4800" b="0" cap="none" spc="0" dirty="0">
              <a:ln w="0"/>
              <a:solidFill>
                <a:srgbClr val="00206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325889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500" advTm="17113">
        <p14:prism/>
      </p:transition>
    </mc:Choice>
    <mc:Fallback>
      <p:transition spd="slow" advTm="17113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22414" y="2225310"/>
            <a:ext cx="1124793" cy="962952"/>
          </a:xfrm>
        </p:spPr>
        <p:txBody>
          <a:bodyPr/>
          <a:lstStyle/>
          <a:p>
            <a:r>
              <a:rPr dirty="0" lang="ru-RU">
                <a:ln w="0"/>
                <a:solidFill>
                  <a:srgbClr val="002060"/>
                </a:solidFill>
                <a:effectLst>
                  <a:outerShdw algn="ctr" blurRad="38100" dir="5400000" dist="25400" rotWithShape="0">
                    <a:srgbClr val="6E747A">
                      <a:alpha val="43000"/>
                    </a:srgbClr>
                  </a:outerShdw>
                </a:effectLst>
              </a:rPr>
              <a:t/>
            </a:r>
            <a:br>
              <a:rPr dirty="0" lang="ru-RU">
                <a:ln w="0"/>
                <a:solidFill>
                  <a:srgbClr val="002060"/>
                </a:solidFill>
                <a:effectLst>
                  <a:outerShdw algn="ctr" blurRad="38100" dir="5400000" dist="25400" rotWithShape="0">
                    <a:srgbClr val="6E747A">
                      <a:alpha val="43000"/>
                    </a:srgbClr>
                  </a:outerShdw>
                </a:effectLst>
              </a:rPr>
            </a:br>
            <a:endParaRPr dirty="0" lang="ru-RU"/>
          </a:p>
        </p:txBody>
      </p:sp>
      <p:pic>
        <p:nvPicPr>
          <p:cNvPr descr="https://www.kindpng.com/picc/m/120-1200442_blue-cube-svg-clip-arts-blue-cube-clipart.png" id="3" name="Рисунок 2"/>
          <p:cNvPicPr/>
          <p:nvPr/>
        </p:nvPicPr>
        <p:blipFill rotWithShape="1">
          <a:blip cstate="print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1" l="45" r="91" t="16"/>
          <a:stretch/>
        </p:blipFill>
        <p:spPr bwMode="auto">
          <a:xfrm>
            <a:off x="984757" y="1493783"/>
            <a:ext cx="2252345" cy="207899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4" name="Прямоугольник 3"/>
          <p:cNvSpPr/>
          <p:nvPr/>
        </p:nvSpPr>
        <p:spPr>
          <a:xfrm rot="18725555">
            <a:off x="1653316" y="2271668"/>
            <a:ext cx="170751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b="1" dirty="0" lang="ru-RU" sz="2800">
                <a:ln w="0"/>
                <a:solidFill>
                  <a:schemeClr val="bg1"/>
                </a:solidFill>
                <a:effectLst>
                  <a:outerShdw algn="ctr" blurRad="38100" dir="5400000" dist="25400" rotWithShape="0">
                    <a:srgbClr val="6E747A">
                      <a:alpha val="43000"/>
                    </a:srgbClr>
                  </a:outerShdw>
                </a:effectLst>
              </a:rPr>
              <a:t>Познание</a:t>
            </a:r>
            <a:endParaRPr b="1" dirty="0" lang="ru-RU" sz="2800">
              <a:solidFill>
                <a:schemeClr val="bg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673784" y="1399470"/>
            <a:ext cx="5405480" cy="3169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dirty="0" lang="ru-RU" smtClean="0">
                <a:latin charset="0" panose="02020603050405020304" pitchFamily="18" typeface="Times New Roman"/>
                <a:ea charset="0" panose="020F0502020204030204" pitchFamily="34" typeface="Calibri"/>
                <a:cs charset="0" panose="02020603050405020304" pitchFamily="18" typeface="Times New Roman"/>
              </a:rPr>
              <a:t> </a:t>
            </a:r>
            <a:r>
              <a:rPr b="1" dirty="0" lang="ru-RU" smtClean="0">
                <a:solidFill>
                  <a:srgbClr val="002060"/>
                </a:solidFill>
                <a:latin charset="0" panose="02020603050405020304" pitchFamily="18" typeface="Times New Roman"/>
                <a:ea charset="0" panose="020F0502020204030204" pitchFamily="34" typeface="Calibri"/>
                <a:cs charset="0" panose="02020603050405020304" pitchFamily="18" typeface="Times New Roman"/>
              </a:rPr>
              <a:t>2004 г. -БПУ, учитель начальных классов</a:t>
            </a:r>
            <a:endParaRPr b="1" dirty="0" lang="ru-RU" smtClean="0">
              <a:solidFill>
                <a:srgbClr val="002060"/>
              </a:solidFill>
              <a:latin charset="0" panose="020F0502020204030204" pitchFamily="34" typeface="Calibri"/>
              <a:ea charset="0" panose="020F0502020204030204" pitchFamily="34" typeface="Calibri"/>
              <a:cs charset="0" panose="02020603050405020304" pitchFamily="18" typeface="Times New Roman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b="1" dirty="0" lang="ru-RU" smtClean="0">
                <a:solidFill>
                  <a:srgbClr val="002060"/>
                </a:solidFill>
                <a:latin charset="0" panose="02020603050405020304" pitchFamily="18" typeface="Times New Roman"/>
                <a:ea charset="0" panose="020F0502020204030204" pitchFamily="34" typeface="Calibri"/>
                <a:cs charset="0" panose="02020603050405020304" pitchFamily="18" typeface="Times New Roman"/>
              </a:rPr>
              <a:t>2010 г.  -Борисоглебский государственный педагогический институт, педагог-психолог</a:t>
            </a:r>
            <a:endParaRPr b="1" dirty="0" lang="ru-RU" smtClean="0">
              <a:solidFill>
                <a:srgbClr val="002060"/>
              </a:solidFill>
              <a:latin charset="0" panose="020F0502020204030204" pitchFamily="34" typeface="Calibri"/>
              <a:ea charset="0" panose="020F0502020204030204" pitchFamily="34" typeface="Calibri"/>
              <a:cs charset="0" panose="02020603050405020304" pitchFamily="18" typeface="Times New Roman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b="1" dirty="0" lang="ru-RU" smtClean="0">
                <a:solidFill>
                  <a:srgbClr val="002060"/>
                </a:solidFill>
                <a:latin charset="0" panose="02020603050405020304" pitchFamily="18" typeface="Times New Roman"/>
                <a:ea charset="0" panose="020F0502020204030204" pitchFamily="34" typeface="Calibri"/>
                <a:cs charset="0" panose="02020603050405020304" pitchFamily="18" typeface="Times New Roman"/>
              </a:rPr>
              <a:t>2012 г. </a:t>
            </a:r>
            <a:r>
              <a:rPr b="1" dirty="0" lang="ru-RU">
                <a:solidFill>
                  <a:srgbClr val="002060"/>
                </a:solidFill>
                <a:latin charset="0" panose="02020603050405020304" pitchFamily="18" typeface="Times New Roman"/>
                <a:ea charset="0" panose="020F0502020204030204" pitchFamily="34" typeface="Calibri"/>
                <a:cs charset="0" panose="02020603050405020304" pitchFamily="18" typeface="Times New Roman"/>
              </a:rPr>
              <a:t>-</a:t>
            </a:r>
            <a:r>
              <a:rPr b="1" dirty="0" lang="ru-RU" smtClean="0">
                <a:solidFill>
                  <a:srgbClr val="002060"/>
                </a:solidFill>
                <a:latin charset="0" panose="02020603050405020304" pitchFamily="18" typeface="Times New Roman"/>
                <a:ea charset="0" panose="020F0502020204030204" pitchFamily="34" typeface="Calibri"/>
                <a:cs charset="0" panose="02020603050405020304" pitchFamily="18" typeface="Times New Roman"/>
              </a:rPr>
              <a:t>воспитатель МКДОУ «ЦРР-д/с №4»</a:t>
            </a:r>
            <a:endParaRPr b="1" dirty="0" lang="ru-RU">
              <a:solidFill>
                <a:srgbClr val="002060"/>
              </a:solidFill>
              <a:latin charset="0" panose="020F0502020204030204" pitchFamily="34" typeface="Calibri"/>
              <a:ea charset="0" panose="020F0502020204030204" pitchFamily="34" typeface="Calibri"/>
              <a:cs charset="0" panose="02020603050405020304" pitchFamily="18" typeface="Times New Roman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b="1" dirty="0" lang="ru-RU" smtClean="0">
                <a:solidFill>
                  <a:srgbClr val="002060"/>
                </a:solidFill>
                <a:latin charset="0" panose="02020603050405020304" pitchFamily="18" typeface="Times New Roman"/>
                <a:ea charset="0" panose="020F0502020204030204" pitchFamily="34" typeface="Calibri"/>
                <a:cs charset="0" panose="02020603050405020304" pitchFamily="18" typeface="Times New Roman"/>
              </a:rPr>
              <a:t>2015 г-педагог-психолог Лекотеки </a:t>
            </a:r>
            <a:r>
              <a:rPr b="1" dirty="0" lang="ru-RU">
                <a:solidFill>
                  <a:srgbClr val="002060"/>
                </a:solidFill>
                <a:latin charset="0" panose="02020603050405020304" pitchFamily="18" typeface="Times New Roman"/>
                <a:ea charset="0" panose="020F0502020204030204" pitchFamily="34" typeface="Calibri"/>
                <a:cs charset="0" panose="02020603050405020304" pitchFamily="18" typeface="Times New Roman"/>
              </a:rPr>
              <a:t>МКДОУ «ЦРР-д/с №4</a:t>
            </a:r>
            <a:r>
              <a:rPr b="1" dirty="0" lang="ru-RU" smtClean="0">
                <a:solidFill>
                  <a:srgbClr val="002060"/>
                </a:solidFill>
                <a:latin charset="0" panose="02020603050405020304" pitchFamily="18" typeface="Times New Roman"/>
                <a:ea charset="0" panose="020F0502020204030204" pitchFamily="34" typeface="Calibri"/>
                <a:cs charset="0" panose="02020603050405020304" pitchFamily="18" typeface="Times New Roman"/>
              </a:rPr>
              <a:t>»</a:t>
            </a:r>
            <a:endParaRPr b="1" dirty="0" lang="ru-RU" smtClean="0">
              <a:solidFill>
                <a:srgbClr val="002060"/>
              </a:solidFill>
              <a:latin charset="0" panose="020F0502020204030204" pitchFamily="34" typeface="Calibri"/>
              <a:ea charset="0" panose="020F0502020204030204" pitchFamily="34" typeface="Calibri"/>
              <a:cs charset="0" panose="02020603050405020304" pitchFamily="18" typeface="Times New Roman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b="1" dirty="0" lang="ru-RU" smtClean="0">
                <a:solidFill>
                  <a:srgbClr val="002060"/>
                </a:solidFill>
                <a:latin charset="0" panose="02020603050405020304" pitchFamily="18" typeface="Times New Roman"/>
                <a:ea charset="0" panose="020F0502020204030204" pitchFamily="34" typeface="Calibri"/>
                <a:cs charset="0" panose="02020603050405020304" pitchFamily="18" typeface="Times New Roman"/>
              </a:rPr>
              <a:t> с 2022 член психолого- </a:t>
            </a:r>
            <a:r>
              <a:rPr b="1" dirty="0" lang="ru-RU">
                <a:solidFill>
                  <a:srgbClr val="002060"/>
                </a:solidFill>
                <a:latin charset="0" panose="02020603050405020304" pitchFamily="18" typeface="Times New Roman"/>
                <a:ea charset="0" panose="020F0502020204030204" pitchFamily="34" typeface="Calibri"/>
                <a:cs charset="0" panose="02020603050405020304" pitchFamily="18" typeface="Times New Roman"/>
              </a:rPr>
              <a:t>медико- педагогической комиссии Аннинского муниципального района Воронежской области.</a:t>
            </a:r>
            <a:endParaRPr b="1" dirty="0" lang="ru-RU">
              <a:solidFill>
                <a:srgbClr val="002060"/>
              </a:solidFill>
              <a:effectLst/>
              <a:latin charset="0" panose="020F0502020204030204" pitchFamily="34" typeface="Calibri"/>
              <a:ea charset="0" panose="020F0502020204030204" pitchFamily="34" typeface="Calibri"/>
              <a:cs charset="0" panose="02020603050405020304" pitchFamily="18"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0138688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advTm="16242" p14:dur="3500" spd="slow">
        <p14:prism/>
      </p:transition>
    </mc:Choice>
    <mc:Fallback>
      <p:transition advTm="16242" spd="slow">
        <p:fade/>
      </p:transition>
    </mc:Fallback>
  </mc:AlternateContent>
  <p:timing>
    <p:tnLst>
      <p:par>
        <p:cTn dur="indefinite" id="1" nodeType="tmRoot" restart="never"/>
      </p:par>
    </p:tnLst>
  </p:timing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https://www.kindpng.com/picc/m/120-1200442_blue-cube-svg-clip-arts-blue-cube-clipart.png" id="3" name="Рисунок 2"/>
          <p:cNvPicPr/>
          <p:nvPr/>
        </p:nvPicPr>
        <p:blipFill rotWithShape="1">
          <a:blip cstate="print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1" l="45" r="91" t="16"/>
          <a:stretch/>
        </p:blipFill>
        <p:spPr bwMode="auto">
          <a:xfrm>
            <a:off x="1235610" y="1890292"/>
            <a:ext cx="2252345" cy="207899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4" name="Прямоугольник 3"/>
          <p:cNvSpPr/>
          <p:nvPr/>
        </p:nvSpPr>
        <p:spPr>
          <a:xfrm rot="18725555">
            <a:off x="2043002" y="2575846"/>
            <a:ext cx="135703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b="1" dirty="0" lang="ru-RU" smtClean="0" sz="4000">
                <a:ln w="0"/>
                <a:solidFill>
                  <a:schemeClr val="bg1"/>
                </a:solidFill>
                <a:effectLst>
                  <a:outerShdw algn="ctr" blurRad="38100" dir="5400000" dist="25400" rotWithShape="0">
                    <a:srgbClr val="6E747A">
                      <a:alpha val="43000"/>
                    </a:srgbClr>
                  </a:outerShdw>
                </a:effectLst>
              </a:rPr>
              <a:t>Идеи</a:t>
            </a:r>
            <a:endParaRPr b="1" dirty="0" lang="ru-RU" sz="4000">
              <a:solidFill>
                <a:schemeClr val="bg1"/>
              </a:solidFill>
            </a:endParaRPr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2037983609"/>
              </p:ext>
            </p:extLst>
          </p:nvPr>
        </p:nvGraphicFramePr>
        <p:xfrm>
          <a:off x="3884177" y="1480843"/>
          <a:ext cx="4774301" cy="302642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cs="rId6" r:dm="rId3" r:lo="rId4" r:qs="rId5"/>
          </a:graphicData>
        </a:graphic>
      </p:graphicFrame>
    </p:spTree>
    <p:extLst>
      <p:ext uri="{BB962C8B-B14F-4D97-AF65-F5344CB8AC3E}">
        <p14:creationId xmlns:p14="http://schemas.microsoft.com/office/powerpoint/2010/main" val="30199465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advTm="21123" p14:dur="3500" spd="slow">
        <p14:prism/>
      </p:transition>
    </mc:Choice>
    <mc:Fallback>
      <p:transition advTm="21123" spd="slow">
        <p:fade/>
      </p:transition>
    </mc:Fallback>
  </mc:AlternateContent>
  <p:timing>
    <p:tnLst>
      <p:par>
        <p:cTn dur="indefinite" id="1" nodeType="tmRoot" restart="never"/>
      </p:par>
    </p:tnLst>
  </p:timing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https://www.kindpng.com/picc/m/120-1200442_blue-cube-svg-clip-arts-blue-cube-clipart.png" id="3" name="Рисунок 2"/>
          <p:cNvPicPr/>
          <p:nvPr/>
        </p:nvPicPr>
        <p:blipFill rotWithShape="1">
          <a:blip cstate="print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1" l="45" r="91" t="16"/>
          <a:stretch/>
        </p:blipFill>
        <p:spPr bwMode="auto">
          <a:xfrm rot="21214064">
            <a:off x="1170874" y="1971143"/>
            <a:ext cx="2252345" cy="207899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Прямоугольник 4"/>
          <p:cNvSpPr/>
          <p:nvPr/>
        </p:nvSpPr>
        <p:spPr>
          <a:xfrm rot="18725555">
            <a:off x="1804989" y="2514291"/>
            <a:ext cx="1833067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b="1" dirty="0" lang="ru-RU" smtClean="0" sz="2400">
                <a:ln w="0"/>
                <a:solidFill>
                  <a:schemeClr val="bg1"/>
                </a:solidFill>
                <a:effectLst>
                  <a:outerShdw algn="ctr" blurRad="38100" dir="5400000" dist="25400" rotWithShape="0">
                    <a:srgbClr val="6E747A">
                      <a:alpha val="43000"/>
                    </a:srgbClr>
                  </a:outerShdw>
                </a:effectLst>
              </a:rPr>
              <a:t>Выгоранию-</a:t>
            </a:r>
          </a:p>
          <a:p>
            <a:pPr algn="ctr"/>
            <a:r>
              <a:rPr b="1" dirty="0" lang="ru-RU" sz="2400">
                <a:ln w="0"/>
                <a:solidFill>
                  <a:schemeClr val="bg1"/>
                </a:solidFill>
                <a:effectLst>
                  <a:outerShdw algn="ctr" blurRad="38100" dir="5400000" dist="25400" rotWithShape="0">
                    <a:srgbClr val="6E747A">
                      <a:alpha val="43000"/>
                    </a:srgbClr>
                  </a:outerShdw>
                </a:effectLst>
              </a:rPr>
              <a:t>н</a:t>
            </a:r>
            <a:r>
              <a:rPr b="1" dirty="0" lang="ru-RU" smtClean="0" sz="2400">
                <a:ln w="0"/>
                <a:solidFill>
                  <a:schemeClr val="bg1"/>
                </a:solidFill>
                <a:effectLst>
                  <a:outerShdw algn="ctr" blurRad="38100" dir="5400000" dist="25400" rotWithShape="0">
                    <a:srgbClr val="6E747A">
                      <a:alpha val="43000"/>
                    </a:srgbClr>
                  </a:outerShdw>
                </a:effectLst>
              </a:rPr>
              <a:t>ет!</a:t>
            </a:r>
            <a:endParaRPr b="1" dirty="0" lang="ru-RU" sz="2400">
              <a:solidFill>
                <a:schemeClr val="bg1"/>
              </a:solidFill>
            </a:endParaRPr>
          </a:p>
        </p:txBody>
      </p:sp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1369209793"/>
              </p:ext>
            </p:extLst>
          </p:nvPr>
        </p:nvGraphicFramePr>
        <p:xfrm>
          <a:off x="2822575" y="728455"/>
          <a:ext cx="6604000" cy="4402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cs="rId6" r:dm="rId3" r:lo="rId4" r:qs="rId5"/>
          </a:graphicData>
        </a:graphic>
      </p:graphicFrame>
    </p:spTree>
    <p:extLst>
      <p:ext uri="{BB962C8B-B14F-4D97-AF65-F5344CB8AC3E}">
        <p14:creationId xmlns:p14="http://schemas.microsoft.com/office/powerpoint/2010/main" val="35698704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advTm="12207" p14:dur="3500" spd="slow">
        <p14:prism/>
      </p:transition>
    </mc:Choice>
    <mc:Fallback>
      <p:transition advTm="12207" spd="slow">
        <p:fade/>
      </p:transition>
    </mc:Fallback>
  </mc:AlternateContent>
  <p:timing>
    <p:tnLst>
      <p:par>
        <p:cTn dur="indefinite" id="1" nodeType="tmRoot" restart="never"/>
      </p:par>
    </p:tnLst>
  </p:timing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https://www.kindpng.com/picc/m/120-1200442_blue-cube-svg-clip-arts-blue-cube-clipart.png" id="3" name="Рисунок 2"/>
          <p:cNvPicPr/>
          <p:nvPr/>
        </p:nvPicPr>
        <p:blipFill rotWithShape="1">
          <a:blip cstate="print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1" l="45" r="91" t="16"/>
          <a:stretch/>
        </p:blipFill>
        <p:spPr bwMode="auto">
          <a:xfrm rot="1919842">
            <a:off x="6431028" y="1275663"/>
            <a:ext cx="2252345" cy="2078990"/>
          </a:xfrm>
          <a:prstGeom prst="roundRect">
            <a:avLst>
              <a:gd fmla="val 8594" name="adj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algn="bl" blurRad="12700" dir="5400000" dist="5000" endPos="28000" rotWithShape="0" stA="38000" sy="-1000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Прямоугольник 4"/>
          <p:cNvSpPr/>
          <p:nvPr/>
        </p:nvSpPr>
        <p:spPr>
          <a:xfrm rot="20732490">
            <a:off x="6814169" y="2198625"/>
            <a:ext cx="198740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b="1" dirty="0" lang="ru-RU" smtClean="0" sz="2400">
                <a:ln w="0"/>
                <a:solidFill>
                  <a:schemeClr val="bg1"/>
                </a:solidFill>
                <a:effectLst>
                  <a:outerShdw algn="ctr" blurRad="38100" dir="5400000" dist="25400" rotWithShape="0">
                    <a:srgbClr val="6E747A">
                      <a:alpha val="43000"/>
                    </a:srgbClr>
                  </a:outerShdw>
                </a:effectLst>
              </a:rPr>
              <a:t>Перезагрузка</a:t>
            </a:r>
            <a:endParaRPr b="1" dirty="0" lang="ru-RU" sz="2400">
              <a:solidFill>
                <a:schemeClr val="bg1"/>
              </a:solidFill>
            </a:endParaRPr>
          </a:p>
        </p:txBody>
      </p:sp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3375157473"/>
              </p:ext>
            </p:extLst>
          </p:nvPr>
        </p:nvGraphicFramePr>
        <p:xfrm>
          <a:off x="352425" y="142875"/>
          <a:ext cx="6435581" cy="52197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cs="rId6" r:dm="rId3" r:lo="rId4" r:qs="rId5"/>
          </a:graphicData>
        </a:graphic>
      </p:graphicFrame>
    </p:spTree>
    <p:extLst>
      <p:ext uri="{BB962C8B-B14F-4D97-AF65-F5344CB8AC3E}">
        <p14:creationId xmlns:p14="http://schemas.microsoft.com/office/powerpoint/2010/main" val="38108120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advTm="15418" p14:dur="3500" spd="slow">
        <p14:prism/>
      </p:transition>
    </mc:Choice>
    <mc:Fallback>
      <p:transition advTm="15418" spd="slow">
        <p:fade/>
      </p:transition>
    </mc:Fallback>
  </mc:AlternateContent>
  <p:timing>
    <p:tnLst>
      <p:par>
        <p:cTn dur="indefinite" id="1" nodeType="tmRoot" restart="never"/>
      </p:par>
    </p:tnLst>
  </p:timing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https://www.kindpng.com/picc/m/120-1200442_blue-cube-svg-clip-arts-blue-cube-clipart.png" id="3" name="Рисунок 2"/>
          <p:cNvPicPr/>
          <p:nvPr/>
        </p:nvPicPr>
        <p:blipFill rotWithShape="1">
          <a:blip cstate="print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1" l="45" r="91" t="16"/>
          <a:stretch/>
        </p:blipFill>
        <p:spPr bwMode="auto">
          <a:xfrm>
            <a:off x="740916" y="4779010"/>
            <a:ext cx="2252345" cy="207899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4" name="Прямоугольник 3"/>
          <p:cNvSpPr/>
          <p:nvPr/>
        </p:nvSpPr>
        <p:spPr>
          <a:xfrm rot="19194326">
            <a:off x="1216233" y="5753765"/>
            <a:ext cx="184518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b="1" dirty="0" lang="ru-RU" smtClean="0" sz="2400">
                <a:ln w="0"/>
                <a:solidFill>
                  <a:schemeClr val="bg1"/>
                </a:solidFill>
                <a:effectLst>
                  <a:outerShdw algn="ctr" blurRad="38100" dir="5400000" dist="25400" rotWithShape="0">
                    <a:srgbClr val="6E747A">
                      <a:alpha val="43000"/>
                    </a:srgbClr>
                  </a:outerShdw>
                </a:effectLst>
              </a:rPr>
              <a:t>Достижения</a:t>
            </a:r>
            <a:endParaRPr b="1" dirty="0" lang="ru-RU" sz="2400">
              <a:solidFill>
                <a:schemeClr val="bg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198116" y="1011119"/>
            <a:ext cx="8108287" cy="37678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b="1" dirty="0" lang="ru-RU" sz="1600">
                <a:latin charset="0" panose="02020603050405020304" pitchFamily="18" typeface="Times New Roman"/>
                <a:ea charset="0" panose="020F0502020204030204" pitchFamily="34" typeface="Calibri"/>
                <a:cs charset="0" panose="02020603050405020304" pitchFamily="18" typeface="Times New Roman"/>
              </a:rPr>
              <a:t>2016 г.-победитель районного этапа Всероссийского конкурса «Воспитатель года</a:t>
            </a:r>
            <a:r>
              <a:rPr b="1" dirty="0" lang="ru-RU" smtClean="0" sz="1600">
                <a:latin charset="0" panose="02020603050405020304" pitchFamily="18" typeface="Times New Roman"/>
                <a:ea charset="0" panose="020F0502020204030204" pitchFamily="34" typeface="Calibri"/>
                <a:cs charset="0" panose="02020603050405020304" pitchFamily="18" typeface="Times New Roman"/>
              </a:rPr>
              <a:t>»;</a:t>
            </a:r>
            <a:endParaRPr b="1" dirty="0" lang="ru-RU" sz="1600">
              <a:latin charset="0" panose="020F0502020204030204" pitchFamily="34" typeface="Calibri"/>
              <a:ea charset="0" panose="020F0502020204030204" pitchFamily="34" typeface="Calibri"/>
              <a:cs charset="0" panose="02020603050405020304" pitchFamily="18" typeface="Times New Roman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b="1" dirty="0" lang="ru-RU" sz="1600">
                <a:solidFill>
                  <a:srgbClr val="000000"/>
                </a:solidFill>
                <a:latin charset="0" panose="02020603050405020304" pitchFamily="18" typeface="Times New Roman"/>
                <a:ea charset="0" panose="020F0502020204030204" pitchFamily="34" typeface="Calibri"/>
                <a:cs charset="0" panose="02020603050405020304" pitchFamily="18" typeface="Times New Roman"/>
              </a:rPr>
              <a:t>2019 г. -победитель муниципального конкурса лучших педагогов образовательных организаций на грант главы Аннинского муниципального района; </a:t>
            </a:r>
            <a:endParaRPr b="1" dirty="0" lang="ru-RU" sz="1600">
              <a:latin charset="0" panose="020F0502020204030204" pitchFamily="34" typeface="Calibri"/>
              <a:ea charset="0" panose="020F0502020204030204" pitchFamily="34" typeface="Calibri"/>
              <a:cs charset="0" panose="02020603050405020304" pitchFamily="18" typeface="Times New Roman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b="1" dirty="0" lang="ru-RU" sz="1600">
                <a:solidFill>
                  <a:srgbClr val="000000"/>
                </a:solidFill>
                <a:latin charset="0" panose="02020603050405020304" pitchFamily="18" typeface="Times New Roman"/>
                <a:ea charset="0" panose="020F0502020204030204" pitchFamily="34" typeface="Calibri"/>
                <a:cs charset="0" panose="02020603050405020304" pitchFamily="18" typeface="Times New Roman"/>
              </a:rPr>
              <a:t>2019 -лауреат регионального этапа Всероссийского конкурса </a:t>
            </a:r>
            <a:r>
              <a:rPr b="1" dirty="0" lang="ru-RU" smtClean="0" sz="1600">
                <a:solidFill>
                  <a:srgbClr val="000000"/>
                </a:solidFill>
                <a:latin charset="0" panose="02020603050405020304" pitchFamily="18" typeface="Times New Roman"/>
                <a:ea charset="0" panose="020F0502020204030204" pitchFamily="34" typeface="Calibri"/>
                <a:cs charset="0" panose="02020603050405020304" pitchFamily="18" typeface="Times New Roman"/>
              </a:rPr>
              <a:t> </a:t>
            </a:r>
            <a:r>
              <a:rPr b="1" dirty="0" lang="ru-RU" sz="1600">
                <a:solidFill>
                  <a:srgbClr val="000000"/>
                </a:solidFill>
                <a:latin charset="0" panose="02020603050405020304" pitchFamily="18" typeface="Times New Roman"/>
                <a:ea charset="0" panose="020F0502020204030204" pitchFamily="34" typeface="Calibri"/>
                <a:cs charset="0" panose="02020603050405020304" pitchFamily="18" typeface="Times New Roman"/>
              </a:rPr>
              <a:t>«Педагог- психолог России-2019»;</a:t>
            </a:r>
            <a:endParaRPr b="1" dirty="0" lang="ru-RU" sz="1600">
              <a:latin charset="0" panose="020F0502020204030204" pitchFamily="34" typeface="Calibri"/>
              <a:ea charset="0" panose="020F0502020204030204" pitchFamily="34" typeface="Calibri"/>
              <a:cs charset="0" panose="02020603050405020304" pitchFamily="18" typeface="Times New Roman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b="1" dirty="0" lang="ru-RU" sz="1600">
                <a:solidFill>
                  <a:srgbClr val="000000"/>
                </a:solidFill>
                <a:latin charset="0" panose="02020603050405020304" pitchFamily="18" typeface="Times New Roman"/>
                <a:ea charset="0" panose="020F0502020204030204" pitchFamily="34" typeface="Calibri"/>
                <a:cs charset="0" panose="02020603050405020304" pitchFamily="18" typeface="Times New Roman"/>
              </a:rPr>
              <a:t>2019 г лауреат областного творческого конкурса «Телефон детского доверия»;</a:t>
            </a:r>
            <a:endParaRPr b="1" dirty="0" lang="ru-RU" sz="1600">
              <a:latin charset="0" panose="020F0502020204030204" pitchFamily="34" typeface="Calibri"/>
              <a:ea charset="0" panose="020F0502020204030204" pitchFamily="34" typeface="Calibri"/>
              <a:cs charset="0" panose="02020603050405020304" pitchFamily="18" typeface="Times New Roman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b="1" dirty="0" lang="ru-RU" sz="1600">
                <a:solidFill>
                  <a:srgbClr val="000000"/>
                </a:solidFill>
                <a:latin charset="0" panose="02020603050405020304" pitchFamily="18" typeface="Times New Roman"/>
                <a:ea charset="0" panose="020F0502020204030204" pitchFamily="34" typeface="Calibri"/>
                <a:cs charset="0" panose="02020603050405020304" pitchFamily="18" typeface="Times New Roman"/>
              </a:rPr>
              <a:t>2020 -лауреат областного конкурса психолого-педагогических программ и технологий «Психологическое здоровье и безопасность в образовании-2020</a:t>
            </a:r>
            <a:r>
              <a:rPr b="1" dirty="0" lang="ru-RU" smtClean="0" sz="1600">
                <a:solidFill>
                  <a:srgbClr val="000000"/>
                </a:solidFill>
                <a:latin charset="0" panose="02020603050405020304" pitchFamily="18" typeface="Times New Roman"/>
                <a:ea charset="0" panose="020F0502020204030204" pitchFamily="34" typeface="Calibri"/>
                <a:cs charset="0" panose="02020603050405020304" pitchFamily="18" typeface="Times New Roman"/>
              </a:rPr>
              <a:t>»;</a:t>
            </a:r>
            <a:endParaRPr b="1" dirty="0" lang="ru-RU" sz="1600">
              <a:latin charset="0" panose="020F0502020204030204" pitchFamily="34" typeface="Calibri"/>
              <a:ea charset="0" panose="020F0502020204030204" pitchFamily="34" typeface="Calibri"/>
              <a:cs charset="0" panose="02020603050405020304" pitchFamily="18" typeface="Times New Roman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b="1" dirty="0" lang="ru-RU" sz="1600">
                <a:solidFill>
                  <a:srgbClr val="000000"/>
                </a:solidFill>
                <a:latin charset="0" panose="02020603050405020304" pitchFamily="18" typeface="Times New Roman"/>
                <a:ea charset="0" panose="020F0502020204030204" pitchFamily="34" typeface="Calibri"/>
                <a:cs charset="0" panose="02020603050405020304" pitchFamily="18" typeface="Times New Roman"/>
              </a:rPr>
              <a:t>2022 -победитель Международного конкурса Льва Выготского;</a:t>
            </a:r>
            <a:endParaRPr b="1" dirty="0" lang="ru-RU" sz="1600">
              <a:latin charset="0" panose="020F0502020204030204" pitchFamily="34" typeface="Calibri"/>
              <a:ea charset="0" panose="020F0502020204030204" pitchFamily="34" typeface="Calibri"/>
              <a:cs charset="0" panose="02020603050405020304" pitchFamily="18" typeface="Times New Roman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b="1" dirty="0" lang="ru-RU" sz="1600">
                <a:solidFill>
                  <a:srgbClr val="000000"/>
                </a:solidFill>
                <a:latin charset="0" panose="02020603050405020304" pitchFamily="18" typeface="Times New Roman"/>
                <a:ea charset="0" panose="020F0502020204030204" pitchFamily="34" typeface="Calibri"/>
                <a:cs charset="0" panose="02020603050405020304" pitchFamily="18" typeface="Times New Roman"/>
              </a:rPr>
              <a:t>2022 г- участник Летней школы Международного конкурса Льва Выготского;</a:t>
            </a:r>
            <a:endParaRPr b="1" dirty="0" lang="ru-RU" sz="1600">
              <a:latin charset="0" panose="020F0502020204030204" pitchFamily="34" typeface="Calibri"/>
              <a:ea charset="0" panose="020F0502020204030204" pitchFamily="34" typeface="Calibri"/>
              <a:cs charset="0" panose="02020603050405020304" pitchFamily="18" typeface="Times New Roman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b="1" dirty="0" lang="ru-RU" sz="1600">
                <a:solidFill>
                  <a:srgbClr val="000000"/>
                </a:solidFill>
                <a:latin charset="0" panose="02020603050405020304" pitchFamily="18" typeface="Times New Roman"/>
                <a:ea charset="0" panose="020F0502020204030204" pitchFamily="34" typeface="Calibri"/>
                <a:cs charset="0" panose="02020603050405020304" pitchFamily="18" typeface="Times New Roman"/>
              </a:rPr>
              <a:t> 2023 г.-победитель регионального этапа </a:t>
            </a:r>
            <a:r>
              <a:rPr b="1" dirty="0" lang="en-US" sz="1600">
                <a:solidFill>
                  <a:srgbClr val="000000"/>
                </a:solidFill>
                <a:latin charset="0" panose="02020603050405020304" pitchFamily="18" typeface="Times New Roman"/>
                <a:ea charset="0" panose="020F0502020204030204" pitchFamily="34" typeface="Calibri"/>
                <a:cs charset="0" panose="02020603050405020304" pitchFamily="18" typeface="Times New Roman"/>
              </a:rPr>
              <a:t>XI</a:t>
            </a:r>
            <a:r>
              <a:rPr b="1" dirty="0" lang="ru-RU" sz="1600">
                <a:solidFill>
                  <a:srgbClr val="000000"/>
                </a:solidFill>
                <a:latin charset="0" panose="02020603050405020304" pitchFamily="18" typeface="Times New Roman"/>
                <a:ea charset="0" panose="020F0502020204030204" pitchFamily="34" typeface="Calibri"/>
                <a:cs charset="0" panose="02020603050405020304" pitchFamily="18" typeface="Times New Roman"/>
              </a:rPr>
              <a:t> Всероссийского конкурса «Воспитатель России</a:t>
            </a:r>
            <a:r>
              <a:rPr b="1" dirty="0" lang="ru-RU" smtClean="0" sz="1600">
                <a:solidFill>
                  <a:srgbClr val="000000"/>
                </a:solidFill>
                <a:latin charset="0" panose="02020603050405020304" pitchFamily="18" typeface="Times New Roman"/>
                <a:ea charset="0" panose="020F0502020204030204" pitchFamily="34" typeface="Calibri"/>
                <a:cs charset="0" panose="02020603050405020304" pitchFamily="18" typeface="Times New Roman"/>
              </a:rPr>
              <a:t>»;</a:t>
            </a:r>
            <a:endParaRPr b="1" dirty="0" lang="ru-RU" sz="1600">
              <a:latin charset="0" panose="020F0502020204030204" pitchFamily="34" typeface="Calibri"/>
              <a:ea charset="0" panose="020F0502020204030204" pitchFamily="34" typeface="Calibri"/>
              <a:cs charset="0" panose="02020603050405020304" pitchFamily="18" typeface="Times New Roman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b="1" dirty="0" lang="ru-RU" sz="1600">
                <a:solidFill>
                  <a:srgbClr val="000000"/>
                </a:solidFill>
                <a:latin charset="0" panose="02020603050405020304" pitchFamily="18" typeface="Times New Roman"/>
                <a:ea charset="0" panose="020F0502020204030204" pitchFamily="34" typeface="Calibri"/>
                <a:cs charset="0" panose="02020603050405020304" pitchFamily="18" typeface="Times New Roman"/>
              </a:rPr>
              <a:t>- </a:t>
            </a:r>
            <a:r>
              <a:rPr b="1" dirty="0" lang="ru-RU" smtClean="0" sz="1600">
                <a:solidFill>
                  <a:srgbClr val="000000"/>
                </a:solidFill>
                <a:latin charset="0" panose="02020603050405020304" pitchFamily="18" typeface="Times New Roman"/>
                <a:ea charset="0" panose="020F0502020204030204" pitchFamily="34" typeface="Calibri"/>
                <a:cs charset="0" panose="02020603050405020304" pitchFamily="18" typeface="Times New Roman"/>
              </a:rPr>
              <a:t> </a:t>
            </a:r>
            <a:r>
              <a:rPr b="1" dirty="0" lang="ru-RU" sz="1600">
                <a:solidFill>
                  <a:srgbClr val="000000"/>
                </a:solidFill>
                <a:latin charset="0" panose="02020603050405020304" pitchFamily="18" typeface="Times New Roman"/>
                <a:ea charset="0" panose="020F0502020204030204" pitchFamily="34" typeface="Calibri"/>
                <a:cs charset="0" panose="02020603050405020304" pitchFamily="18" typeface="Times New Roman"/>
              </a:rPr>
              <a:t>2021-2023 победитель областного конкурса художественной самодеятельности профсоюзных организаций «Учителями славится Россия</a:t>
            </a:r>
            <a:r>
              <a:rPr b="1" dirty="0" lang="ru-RU" smtClean="0" sz="1600">
                <a:solidFill>
                  <a:srgbClr val="000000"/>
                </a:solidFill>
                <a:latin charset="0" panose="02020603050405020304" pitchFamily="18" typeface="Times New Roman"/>
                <a:ea charset="0" panose="020F0502020204030204" pitchFamily="34" typeface="Calibri"/>
                <a:cs charset="0" panose="02020603050405020304" pitchFamily="18" typeface="Times New Roman"/>
              </a:rPr>
              <a:t>!»</a:t>
            </a:r>
            <a:endParaRPr b="1" dirty="0" lang="ru-RU" sz="1600">
              <a:effectLst/>
              <a:latin charset="0" panose="020F0502020204030204" pitchFamily="34" typeface="Calibri"/>
              <a:ea charset="0" panose="020F0502020204030204" pitchFamily="34" typeface="Calibri"/>
              <a:cs charset="0" panose="02020603050405020304" pitchFamily="18"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4040494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advTm="8640" p14:dur="3500" spd="slow">
        <p14:prism/>
      </p:transition>
    </mc:Choice>
    <mc:Fallback>
      <p:transition advTm="8640" spd="slow">
        <p:fade/>
      </p:transition>
    </mc:Fallback>
  </mc:AlternateContent>
  <p:timing>
    <p:tnLst>
      <p:par>
        <p:cTn dur="indefinite" id="1" nodeType="tmRoot" restart="never"/>
      </p:par>
    </p:tnLst>
  </p:timing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https://www.kindpng.com/picc/m/120-1200442_blue-cube-svg-clip-arts-blue-cube-clipart.png" id="4" name="Рисунок 3"/>
          <p:cNvPicPr/>
          <p:nvPr/>
        </p:nvPicPr>
        <p:blipFill rotWithShape="1">
          <a:blip cstate="print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1" l="45" r="91" t="16"/>
          <a:stretch/>
        </p:blipFill>
        <p:spPr bwMode="auto">
          <a:xfrm rot="1938108">
            <a:off x="6907929" y="2181505"/>
            <a:ext cx="2252345" cy="207458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Прямоугольник 5"/>
          <p:cNvSpPr/>
          <p:nvPr/>
        </p:nvSpPr>
        <p:spPr>
          <a:xfrm rot="20040294">
            <a:off x="7363168" y="2987968"/>
            <a:ext cx="144847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b="1" dirty="0" lang="ru-RU" smtClean="0" sz="2400">
                <a:ln w="0"/>
                <a:solidFill>
                  <a:schemeClr val="bg1"/>
                </a:solidFill>
                <a:effectLst>
                  <a:outerShdw algn="ctr" blurRad="38100" dir="5400000" dist="25400" rotWithShape="0">
                    <a:srgbClr val="6E747A">
                      <a:alpha val="43000"/>
                    </a:srgbClr>
                  </a:outerShdw>
                </a:effectLst>
              </a:rPr>
              <a:t>Общение</a:t>
            </a:r>
            <a:endParaRPr b="1" dirty="0" lang="ru-RU" sz="2400">
              <a:solidFill>
                <a:schemeClr val="bg1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016812" y="1278563"/>
            <a:ext cx="6539789" cy="4216539"/>
          </a:xfrm>
          <a:prstGeom prst="rect">
            <a:avLst/>
          </a:prstGeom>
          <a:noFill/>
        </p:spPr>
        <p:txBody>
          <a:bodyPr bIns="45720" lIns="91440" rIns="91440" tIns="45720" wrap="square">
            <a:spAutoFit/>
          </a:bodyPr>
          <a:lstStyle/>
          <a:p>
            <a:pPr algn="ctr"/>
            <a:r>
              <a:rPr dirty="0" lang="ru-RU" smtClean="0" sz="3600">
                <a:ln w="0"/>
                <a:solidFill>
                  <a:schemeClr val="accent5">
                    <a:lumMod val="50000"/>
                  </a:schemeClr>
                </a:solidFill>
                <a:effectLst>
                  <a:outerShdw algn="ctr" blurRad="38100" dir="5400000" dist="25400" rotWithShape="0">
                    <a:srgbClr val="6E747A">
                      <a:alpha val="43000"/>
                    </a:srgbClr>
                  </a:outerShdw>
                </a:effectLst>
              </a:rPr>
              <a:t>Открытость</a:t>
            </a:r>
          </a:p>
          <a:p>
            <a:pPr algn="ctr"/>
            <a:r>
              <a:rPr b="0" cap="none" dirty="0" lang="ru-RU" smtClean="0" spc="0" sz="3600">
                <a:ln w="0"/>
                <a:solidFill>
                  <a:schemeClr val="accent5">
                    <a:lumMod val="50000"/>
                  </a:schemeClr>
                </a:solidFill>
                <a:effectLst>
                  <a:outerShdw algn="ctr" blurRad="38100" dir="5400000" dist="25400" rotWithShape="0">
                    <a:srgbClr val="6E747A">
                      <a:alpha val="43000"/>
                    </a:srgbClr>
                  </a:outerShdw>
                </a:effectLst>
              </a:rPr>
              <a:t>Сотрудничество</a:t>
            </a:r>
          </a:p>
          <a:p>
            <a:pPr algn="ctr"/>
            <a:r>
              <a:rPr dirty="0" lang="ru-RU" smtClean="0" sz="3600">
                <a:ln w="0"/>
                <a:solidFill>
                  <a:schemeClr val="accent5">
                    <a:lumMod val="50000"/>
                  </a:schemeClr>
                </a:solidFill>
                <a:effectLst>
                  <a:outerShdw algn="ctr" blurRad="38100" dir="5400000" dist="25400" rotWithShape="0">
                    <a:srgbClr val="6E747A">
                      <a:alpha val="43000"/>
                    </a:srgbClr>
                  </a:outerShdw>
                </a:effectLst>
              </a:rPr>
              <a:t>Оптимизм</a:t>
            </a:r>
          </a:p>
          <a:p>
            <a:pPr algn="ctr"/>
            <a:r>
              <a:rPr b="0" cap="none" dirty="0" lang="ru-RU" smtClean="0" spc="0" sz="3600">
                <a:ln w="0"/>
                <a:solidFill>
                  <a:schemeClr val="accent5">
                    <a:lumMod val="50000"/>
                  </a:schemeClr>
                </a:solidFill>
                <a:effectLst>
                  <a:outerShdw algn="ctr" blurRad="38100" dir="5400000" dist="25400" rotWithShape="0">
                    <a:srgbClr val="6E747A">
                      <a:alpha val="43000"/>
                    </a:srgbClr>
                  </a:outerShdw>
                </a:effectLst>
              </a:rPr>
              <a:t>Любовь</a:t>
            </a:r>
          </a:p>
          <a:p>
            <a:pPr algn="ctr"/>
            <a:r>
              <a:rPr b="1" dirty="0" lang="ru-RU" smtClean="0" sz="4000">
                <a:ln w="0"/>
                <a:solidFill>
                  <a:schemeClr val="accent5">
                    <a:lumMod val="50000"/>
                  </a:schemeClr>
                </a:solidFill>
                <a:effectLst>
                  <a:outerShdw algn="ctr" blurRad="38100" dir="5400000" dist="25400" rotWithShape="0">
                    <a:srgbClr val="6E747A">
                      <a:alpha val="43000"/>
                    </a:srgbClr>
                  </a:outerShdw>
                </a:effectLst>
              </a:rPr>
              <a:t>Все, что мы любим-отвечает нам взаимностью!</a:t>
            </a:r>
            <a:endParaRPr b="1" cap="none" dirty="0" lang="ru-RU" smtClean="0" spc="0" sz="4000">
              <a:ln w="0"/>
              <a:solidFill>
                <a:schemeClr val="accent5">
                  <a:lumMod val="50000"/>
                </a:schemeClr>
              </a:solidFill>
              <a:effectLst>
                <a:outerShdw algn="ctr" blurRad="38100" dir="5400000" dist="25400" rotWithShape="0">
                  <a:srgbClr val="6E747A">
                    <a:alpha val="43000"/>
                  </a:srgbClr>
                </a:outerShdw>
              </a:effectLst>
            </a:endParaRPr>
          </a:p>
          <a:p>
            <a:pPr algn="ctr"/>
            <a:endParaRPr b="0" cap="none" dirty="0" lang="ru-RU" spc="0" sz="4400">
              <a:ln w="0"/>
              <a:solidFill>
                <a:schemeClr val="accent1"/>
              </a:solidFill>
              <a:effectLst>
                <a:outerShdw algn="ctr" blurRad="38100" dir="5400000" dist="25400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798067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advTm="15393" p14:dur="3500" spd="slow">
        <p14:prism/>
      </p:transition>
    </mc:Choice>
    <mc:Fallback>
      <p:transition advTm="15393" spd="slow">
        <p:fade/>
      </p:transition>
    </mc:Fallback>
  </mc:AlternateContent>
  <p:timing>
    <p:tnLst>
      <p:par>
        <p:cTn dur="indefinite" id="1" nodeType="tmRoot" restart="never"/>
      </p:par>
    </p:tnLst>
  </p:timing>
</p:sld>
</file>

<file path=ppt/theme/theme1.xml><?xml version="1.0" encoding="utf-8"?>
<a:theme xmlns:a="http://schemas.openxmlformats.org/drawingml/2006/main" name="Тема1">
  <a:themeElements>
    <a:clrScheme name="Другая 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1E4E79"/>
      </a:hlink>
      <a:folHlink>
        <a:srgbClr val="1E4E79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Презентация1" id="{04B86468-5EDA-401F-B952-F2AF1B539289}" vid="{10703081-4F7F-4945-A963-D28AAE3C7E6F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AC5EAA778EFE4AB81F53BA0C48C9BB" ma:contentTypeVersion="" ma:contentTypeDescription="Create a new document." ma:contentTypeScope="" ma:versionID="84a7b908d236d3feec5cdc52fe85ba7c">
  <xsd:schema xmlns:xsd="http://www.w3.org/2001/XMLSchema" xmlns:xs="http://www.w3.org/2001/XMLSchema" xmlns:p="http://schemas.microsoft.com/office/2006/metadata/properties" xmlns:ns1="http://schemas.microsoft.com/sharepoint/v3" xmlns:ns2="6ee78bd2-4339-4042-adc0-bcc646419980" xmlns:ns3="2547570a-e5f4-4946-a4c3-82580e42479e" targetNamespace="http://schemas.microsoft.com/office/2006/metadata/properties" ma:root="true" ma:fieldsID="af74c33d54415a86935cc44ad597ec52" ns1:_="" ns2:_="" ns3:_="">
    <xsd:import namespace="http://schemas.microsoft.com/sharepoint/v3"/>
    <xsd:import namespace="6ee78bd2-4339-4042-adc0-bcc646419980"/>
    <xsd:import namespace="2547570a-e5f4-4946-a4c3-82580e42479e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ingHintHash" minOccurs="0"/>
                <xsd:element ref="ns3:SharedWithDetails" minOccurs="0"/>
                <xsd:element ref="ns1:_ip_UnifiedCompliancePolicyProperties" minOccurs="0"/>
                <xsd:element ref="ns1:_ip_UnifiedCompliancePolicyUIAc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1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12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ee78bd2-4339-4042-adc0-bcc646419980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ingHintHash" ma:index="9" nillable="true" ma:displayName="Sharing Hint Hash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547570a-e5f4-4946-a4c3-82580e42479e" elementFormDefault="qualified">
    <xsd:import namespace="http://schemas.microsoft.com/office/2006/documentManagement/types"/>
    <xsd:import namespace="http://schemas.microsoft.com/office/infopath/2007/PartnerControls"/>
    <xsd:element name="SharedWithDetails" ma:index="1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277DB3E6-6451-4F22-BB0B-8693B323ADF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6ee78bd2-4339-4042-adc0-bcc646419980"/>
    <ds:schemaRef ds:uri="2547570a-e5f4-4946-a4c3-82580e4247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F5C9E88E-3CBD-4BE5-A766-D686E0FCF66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05D6283-8099-4818-9D7A-517629D8A939}">
  <ds:schemaRefs>
    <ds:schemaRef ds:uri="http://schemas.microsoft.com/sharepoint/v3"/>
    <ds:schemaRef ds:uri="http://schemas.microsoft.com/office/2006/documentManagement/types"/>
    <ds:schemaRef ds:uri="6ee78bd2-4339-4042-adc0-bcc646419980"/>
    <ds:schemaRef ds:uri="http://purl.org/dc/elements/1.1/"/>
    <ds:schemaRef ds:uri="http://schemas.microsoft.com/office/infopath/2007/PartnerControls"/>
    <ds:schemaRef ds:uri="http://schemas.microsoft.com/office/2006/metadata/properties"/>
    <ds:schemaRef ds:uri="http://purl.org/dc/terms/"/>
    <ds:schemaRef ds:uri="http://schemas.openxmlformats.org/package/2006/metadata/core-properties"/>
    <ds:schemaRef ds:uri="2547570a-e5f4-4946-a4c3-82580e42479e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tf96391484</Template>
  <TotalTime>0</TotalTime>
  <Words>218</Words>
  <Application>Microsoft Office PowerPoint</Application>
  <PresentationFormat>Лист A4 (210x297 мм)</PresentationFormat>
  <Paragraphs>43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6" baseType="lpstr">
      <vt:lpstr>Arial</vt:lpstr>
      <vt:lpstr>Calibri</vt:lpstr>
      <vt:lpstr>Roboto Cn</vt:lpstr>
      <vt:lpstr>Segoe UI</vt:lpstr>
      <vt:lpstr>Segoe UI Historic</vt:lpstr>
      <vt:lpstr>Segoe UI Light</vt:lpstr>
      <vt:lpstr>Times New Roman</vt:lpstr>
      <vt:lpstr>Тема1</vt:lpstr>
      <vt:lpstr>«Многогранная личность:  Гальцова Ирина Петровна, педагог –психолог»   Муниципальное казенное дошкольное образовательное учреждение  «Центр развития ребенка - детский сад №4»  Аннинский муниципальный район  </vt:lpstr>
      <vt:lpstr>Презентация PowerPoint</vt:lpstr>
      <vt:lpstr>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2017-12-04T09:42:38Z</dcterms:created>
  <dcterms:modified xsi:type="dcterms:W3CDTF">2024-01-22T13:31:34Z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ContentTypeId" pid="2">
    <vt:lpwstr>0x01010019AC5EAA778EFE4AB81F53BA0C48C9BB</vt:lpwstr>
  </property>
  <property fmtid="{D5CDD505-2E9C-101B-9397-08002B2CF9AE}" name="NXPowerLiteLastOptimized" pid="3">
    <vt:lpwstr>1870310</vt:lpwstr>
  </property>
  <property fmtid="{D5CDD505-2E9C-101B-9397-08002B2CF9AE}" name="NXPowerLiteSettings" pid="4">
    <vt:lpwstr>F7000400038000</vt:lpwstr>
  </property>
  <property fmtid="{D5CDD505-2E9C-101B-9397-08002B2CF9AE}" name="NXPowerLiteVersion" pid="5">
    <vt:lpwstr>S10.0.0</vt:lpwstr>
  </property>
</Properties>
</file>