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лизавета Копейкина" initials="ЕК" lastIdx="1" clrIdx="0">
    <p:extLst>
      <p:ext uri="{19B8F6BF-5375-455C-9EA6-DF929625EA0E}">
        <p15:presenceInfo xmlns:p15="http://schemas.microsoft.com/office/powerpoint/2012/main" userId="72412e68b7c5ab3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98F62D81-8578-4600-AD64-0E98892D0C8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33048A5-C388-400A-A25F-1937C3FC1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0611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2D81-8578-4600-AD64-0E98892D0C8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048A5-C388-400A-A25F-1937C3FC1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07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2D81-8578-4600-AD64-0E98892D0C8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048A5-C388-400A-A25F-1937C3FC1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0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2D81-8578-4600-AD64-0E98892D0C8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048A5-C388-400A-A25F-1937C3FC1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95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8F62D81-8578-4600-AD64-0E98892D0C8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533048A5-C388-400A-A25F-1937C3FC1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1436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2D81-8578-4600-AD64-0E98892D0C8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048A5-C388-400A-A25F-1937C3FC1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31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2D81-8578-4600-AD64-0E98892D0C8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048A5-C388-400A-A25F-1937C3FC1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45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2D81-8578-4600-AD64-0E98892D0C8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048A5-C388-400A-A25F-1937C3FC1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05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2D81-8578-4600-AD64-0E98892D0C8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048A5-C388-400A-A25F-1937C3FC1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58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2D81-8578-4600-AD64-0E98892D0C8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3048A5-C388-400A-A25F-1937C3FC14C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9136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98F62D81-8578-4600-AD64-0E98892D0C8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3048A5-C388-400A-A25F-1937C3FC14C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4564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8F62D81-8578-4600-AD64-0E98892D0C8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33048A5-C388-400A-A25F-1937C3FC1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289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BFB162F-509B-4AE5-BDE0-D13E55B57483}"/>
              </a:ext>
            </a:extLst>
          </p:cNvPr>
          <p:cNvSpPr txBox="1"/>
          <p:nvPr/>
        </p:nvSpPr>
        <p:spPr>
          <a:xfrm>
            <a:off x="1833489" y="2274838"/>
            <a:ext cx="85250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atin typeface="Arial" panose="020B0604020202020204" pitchFamily="34" charset="0"/>
                <a:cs typeface="Arial" panose="020B0604020202020204" pitchFamily="34" charset="0"/>
              </a:rPr>
              <a:t>Каждый день жизни прибавляет нам частичку мудрости.</a:t>
            </a:r>
          </a:p>
        </p:txBody>
      </p:sp>
    </p:spTree>
    <p:extLst>
      <p:ext uri="{BB962C8B-B14F-4D97-AF65-F5344CB8AC3E}">
        <p14:creationId xmlns:p14="http://schemas.microsoft.com/office/powerpoint/2010/main" val="401342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A3E1C1F-BC66-4F97-8749-23E3977FE78A}"/>
              </a:ext>
            </a:extLst>
          </p:cNvPr>
          <p:cNvSpPr/>
          <p:nvPr/>
        </p:nvSpPr>
        <p:spPr>
          <a:xfrm>
            <a:off x="1674056" y="2725615"/>
            <a:ext cx="4051495" cy="140676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: 3 = 5 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5005BA7-8AF3-4759-985C-A1BE9E503C38}"/>
              </a:ext>
            </a:extLst>
          </p:cNvPr>
          <p:cNvSpPr/>
          <p:nvPr/>
        </p:nvSpPr>
        <p:spPr>
          <a:xfrm>
            <a:off x="6466451" y="2725615"/>
            <a:ext cx="4051495" cy="140676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 · 3 = 54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716BF2-9E48-48ED-8500-3A81954C12F9}"/>
              </a:ext>
            </a:extLst>
          </p:cNvPr>
          <p:cNvSpPr txBox="1"/>
          <p:nvPr/>
        </p:nvSpPr>
        <p:spPr>
          <a:xfrm>
            <a:off x="4196861" y="1420837"/>
            <a:ext cx="37982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Arial" panose="020B0604020202020204" pitchFamily="34" charset="0"/>
                <a:cs typeface="Arial" panose="020B0604020202020204" pitchFamily="34" charset="0"/>
              </a:rPr>
              <a:t>Выражения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D5499A-4468-4DB9-86CD-0931D6677DD4}"/>
              </a:ext>
            </a:extLst>
          </p:cNvPr>
          <p:cNvSpPr txBox="1"/>
          <p:nvPr/>
        </p:nvSpPr>
        <p:spPr>
          <a:xfrm>
            <a:off x="6466450" y="4132384"/>
            <a:ext cx="4051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уравнение</a:t>
            </a:r>
          </a:p>
        </p:txBody>
      </p:sp>
    </p:spTree>
    <p:extLst>
      <p:ext uri="{BB962C8B-B14F-4D97-AF65-F5344CB8AC3E}">
        <p14:creationId xmlns:p14="http://schemas.microsoft.com/office/powerpoint/2010/main" val="82449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FEDCE2-C609-49E8-B261-CA3DCFCD7BD2}"/>
              </a:ext>
            </a:extLst>
          </p:cNvPr>
          <p:cNvSpPr txBox="1"/>
          <p:nvPr/>
        </p:nvSpPr>
        <p:spPr>
          <a:xfrm>
            <a:off x="785445" y="1871003"/>
            <a:ext cx="1062110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Чтобы найти неизвестный </a:t>
            </a:r>
            <a:r>
              <a:rPr lang="ru-RU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делитель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, надо делимое разделить на частное.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1121B0-C1AD-403E-B60D-194F594FC247}"/>
              </a:ext>
            </a:extLst>
          </p:cNvPr>
          <p:cNvSpPr txBox="1"/>
          <p:nvPr/>
        </p:nvSpPr>
        <p:spPr>
          <a:xfrm>
            <a:off x="4196861" y="900333"/>
            <a:ext cx="37982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Arial" panose="020B0604020202020204" pitchFamily="34" charset="0"/>
                <a:cs typeface="Arial" panose="020B0604020202020204" pitchFamily="34" charset="0"/>
              </a:rPr>
              <a:t>Правила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4EB11842-DE5C-4DB3-983C-177CEC502BC4}"/>
              </a:ext>
            </a:extLst>
          </p:cNvPr>
          <p:cNvSpPr/>
          <p:nvPr/>
        </p:nvSpPr>
        <p:spPr>
          <a:xfrm>
            <a:off x="9551963" y="1961925"/>
            <a:ext cx="1955409" cy="46071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3D0B3DE3-24DF-434E-8634-EAFD73B2E011}"/>
              </a:ext>
            </a:extLst>
          </p:cNvPr>
          <p:cNvSpPr/>
          <p:nvPr/>
        </p:nvSpPr>
        <p:spPr>
          <a:xfrm>
            <a:off x="785445" y="2495977"/>
            <a:ext cx="4321127" cy="46071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04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FEDCE2-C609-49E8-B261-CA3DCFCD7BD2}"/>
              </a:ext>
            </a:extLst>
          </p:cNvPr>
          <p:cNvSpPr txBox="1"/>
          <p:nvPr/>
        </p:nvSpPr>
        <p:spPr>
          <a:xfrm>
            <a:off x="785445" y="1871003"/>
            <a:ext cx="1062110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Чтобы найти неизвестный </a:t>
            </a:r>
            <a:r>
              <a:rPr lang="ru-RU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делитель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, надо делимое разделить на частное.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1121B0-C1AD-403E-B60D-194F594FC247}"/>
              </a:ext>
            </a:extLst>
          </p:cNvPr>
          <p:cNvSpPr txBox="1"/>
          <p:nvPr/>
        </p:nvSpPr>
        <p:spPr>
          <a:xfrm>
            <a:off x="4196861" y="900333"/>
            <a:ext cx="37982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Arial" panose="020B0604020202020204" pitchFamily="34" charset="0"/>
                <a:cs typeface="Arial" panose="020B0604020202020204" pitchFamily="34" charset="0"/>
              </a:rPr>
              <a:t>Правила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48B185-90CA-4C42-A82A-5B8A209421BE}"/>
              </a:ext>
            </a:extLst>
          </p:cNvPr>
          <p:cNvSpPr txBox="1"/>
          <p:nvPr/>
        </p:nvSpPr>
        <p:spPr>
          <a:xfrm>
            <a:off x="785445" y="3328294"/>
            <a:ext cx="1062110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Чтобы найти неизвестный </a:t>
            </a:r>
            <a:r>
              <a:rPr lang="ru-RU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множитель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, надо произведение разделить на известный множитель.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4EB11842-DE5C-4DB3-983C-177CEC502BC4}"/>
              </a:ext>
            </a:extLst>
          </p:cNvPr>
          <p:cNvSpPr/>
          <p:nvPr/>
        </p:nvSpPr>
        <p:spPr>
          <a:xfrm>
            <a:off x="785445" y="3882683"/>
            <a:ext cx="9751257" cy="53462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68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FEDCE2-C609-49E8-B261-CA3DCFCD7BD2}"/>
              </a:ext>
            </a:extLst>
          </p:cNvPr>
          <p:cNvSpPr txBox="1"/>
          <p:nvPr/>
        </p:nvSpPr>
        <p:spPr>
          <a:xfrm>
            <a:off x="785445" y="1871003"/>
            <a:ext cx="1062110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Чтобы найти неизвестный </a:t>
            </a:r>
            <a:r>
              <a:rPr lang="ru-RU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делитель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, надо делимое разделить на частное.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1121B0-C1AD-403E-B60D-194F594FC247}"/>
              </a:ext>
            </a:extLst>
          </p:cNvPr>
          <p:cNvSpPr txBox="1"/>
          <p:nvPr/>
        </p:nvSpPr>
        <p:spPr>
          <a:xfrm>
            <a:off x="4196861" y="900333"/>
            <a:ext cx="37982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Arial" panose="020B0604020202020204" pitchFamily="34" charset="0"/>
                <a:cs typeface="Arial" panose="020B0604020202020204" pitchFamily="34" charset="0"/>
              </a:rPr>
              <a:t>Правила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48B185-90CA-4C42-A82A-5B8A209421BE}"/>
              </a:ext>
            </a:extLst>
          </p:cNvPr>
          <p:cNvSpPr txBox="1"/>
          <p:nvPr/>
        </p:nvSpPr>
        <p:spPr>
          <a:xfrm>
            <a:off x="785445" y="3328294"/>
            <a:ext cx="1062110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Чтобы найти неизвестный </a:t>
            </a:r>
            <a:r>
              <a:rPr lang="ru-RU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множитель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, надо произведение разделить на известный множитель.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ACA2EB-1E63-4F0D-8505-45232D632248}"/>
              </a:ext>
            </a:extLst>
          </p:cNvPr>
          <p:cNvSpPr txBox="1"/>
          <p:nvPr/>
        </p:nvSpPr>
        <p:spPr>
          <a:xfrm>
            <a:off x="785444" y="4785585"/>
            <a:ext cx="1062110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Чтобы найти неизвестное </a:t>
            </a:r>
            <a:r>
              <a:rPr lang="ru-RU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делимое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, надо частное умножить на делитель. 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4EB11842-DE5C-4DB3-983C-177CEC502BC4}"/>
              </a:ext>
            </a:extLst>
          </p:cNvPr>
          <p:cNvSpPr/>
          <p:nvPr/>
        </p:nvSpPr>
        <p:spPr>
          <a:xfrm>
            <a:off x="9671536" y="4863478"/>
            <a:ext cx="1735017" cy="46071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D110FD28-0378-4FDB-BB47-02380B4F2452}"/>
              </a:ext>
            </a:extLst>
          </p:cNvPr>
          <p:cNvSpPr/>
          <p:nvPr/>
        </p:nvSpPr>
        <p:spPr>
          <a:xfrm>
            <a:off x="785444" y="5402087"/>
            <a:ext cx="4447738" cy="46071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34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4C16AD0-1219-4B2F-956E-DD9A78DBE66A}"/>
              </a:ext>
            </a:extLst>
          </p:cNvPr>
          <p:cNvSpPr txBox="1"/>
          <p:nvPr/>
        </p:nvSpPr>
        <p:spPr>
          <a:xfrm>
            <a:off x="3976468" y="1155691"/>
            <a:ext cx="4239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Arial" panose="020B0604020202020204" pitchFamily="34" charset="0"/>
                <a:cs typeface="Arial" panose="020B0604020202020204" pitchFamily="34" charset="0"/>
              </a:rPr>
              <a:t>Проверь себя!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1AB8935-2D93-4BFA-97C1-48CD15ED87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39" t="35480" r="53269" b="35378"/>
          <a:stretch/>
        </p:blipFill>
        <p:spPr>
          <a:xfrm>
            <a:off x="2107809" y="2138290"/>
            <a:ext cx="7976382" cy="3221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339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изкультминутка">
            <a:hlinkClick r:id="" action="ppaction://media"/>
            <a:extLst>
              <a:ext uri="{FF2B5EF4-FFF2-40B4-BE49-F238E27FC236}">
                <a16:creationId xmlns:a16="http://schemas.microsoft.com/office/drawing/2014/main" id="{0725E6A3-D330-4994-9246-42AFC0D5C37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92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8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A3E1C1F-BC66-4F97-8749-23E3977FE78A}"/>
              </a:ext>
            </a:extLst>
          </p:cNvPr>
          <p:cNvSpPr/>
          <p:nvPr/>
        </p:nvSpPr>
        <p:spPr>
          <a:xfrm>
            <a:off x="1674056" y="2725615"/>
            <a:ext cx="4051495" cy="140676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: 3 = 5 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5005BA7-8AF3-4759-985C-A1BE9E503C38}"/>
              </a:ext>
            </a:extLst>
          </p:cNvPr>
          <p:cNvSpPr/>
          <p:nvPr/>
        </p:nvSpPr>
        <p:spPr>
          <a:xfrm>
            <a:off x="6466451" y="2725615"/>
            <a:ext cx="4051495" cy="140676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 · 3 = 54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716BF2-9E48-48ED-8500-3A81954C12F9}"/>
              </a:ext>
            </a:extLst>
          </p:cNvPr>
          <p:cNvSpPr txBox="1"/>
          <p:nvPr/>
        </p:nvSpPr>
        <p:spPr>
          <a:xfrm>
            <a:off x="4196861" y="1420837"/>
            <a:ext cx="37982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Arial" panose="020B0604020202020204" pitchFamily="34" charset="0"/>
                <a:cs typeface="Arial" panose="020B0604020202020204" pitchFamily="34" charset="0"/>
              </a:rPr>
              <a:t>Выражения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D5499A-4468-4DB9-86CD-0931D6677DD4}"/>
              </a:ext>
            </a:extLst>
          </p:cNvPr>
          <p:cNvSpPr txBox="1"/>
          <p:nvPr/>
        </p:nvSpPr>
        <p:spPr>
          <a:xfrm>
            <a:off x="6466450" y="4132384"/>
            <a:ext cx="4051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уравнение</a:t>
            </a:r>
          </a:p>
        </p:txBody>
      </p:sp>
    </p:spTree>
    <p:extLst>
      <p:ext uri="{BB962C8B-B14F-4D97-AF65-F5344CB8AC3E}">
        <p14:creationId xmlns:p14="http://schemas.microsoft.com/office/powerpoint/2010/main" val="66514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BFB162F-509B-4AE5-BDE0-D13E55B57483}"/>
              </a:ext>
            </a:extLst>
          </p:cNvPr>
          <p:cNvSpPr txBox="1"/>
          <p:nvPr/>
        </p:nvSpPr>
        <p:spPr>
          <a:xfrm>
            <a:off x="1833489" y="2274838"/>
            <a:ext cx="85250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atin typeface="Arial" panose="020B0604020202020204" pitchFamily="34" charset="0"/>
                <a:cs typeface="Arial" panose="020B0604020202020204" pitchFamily="34" charset="0"/>
              </a:rPr>
              <a:t>Каждый день жизни прибавляет нам частичку мудрости.</a:t>
            </a:r>
          </a:p>
        </p:txBody>
      </p:sp>
    </p:spTree>
    <p:extLst>
      <p:ext uri="{BB962C8B-B14F-4D97-AF65-F5344CB8AC3E}">
        <p14:creationId xmlns:p14="http://schemas.microsoft.com/office/powerpoint/2010/main" val="3590002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38</TotalTime>
  <Words>114</Words>
  <Application>Microsoft Office PowerPoint</Application>
  <PresentationFormat>Широкоэкранный</PresentationFormat>
  <Paragraphs>20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Garamond</vt:lpstr>
      <vt:lpstr>Савон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Елизавета Копейкина</dc:creator>
  <cp:lastModifiedBy>Елизавета Копейкина</cp:lastModifiedBy>
  <cp:revision>10</cp:revision>
  <dcterms:created xsi:type="dcterms:W3CDTF">2024-02-02T14:21:45Z</dcterms:created>
  <dcterms:modified xsi:type="dcterms:W3CDTF">2024-02-02T16:41:20Z</dcterms:modified>
</cp:coreProperties>
</file>