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media/image1.jpeg" ContentType="image/jpeg"/>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media/image2.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b="0" baseline="0" cap="none" i="0" spc="0" strike="noStrike" sz="5200" u="none" kumimoji="0" normalizeH="0">
        <a:ln>
          <a:noFill/>
        </a:ln>
        <a:solidFill>
          <a:srgbClr val="FFFFFF"/>
        </a:solidFill>
        <a:effectLst/>
        <a:uFillTx/>
        <a:latin typeface="+mn-lt"/>
        <a:ea typeface="+mn-ea"/>
        <a:cs typeface="+mn-cs"/>
        <a:sym typeface="Helvetica Light"/>
      </a:defRPr>
    </a:lvl1pPr>
    <a:lvl2pPr marL="0" marR="0" indent="0" algn="ctr" defTabSz="825500" rtl="0" fontAlgn="auto" latinLnBrk="0" hangingPunct="0">
      <a:lnSpc>
        <a:spcPct val="100000"/>
      </a:lnSpc>
      <a:spcBef>
        <a:spcPts val="0"/>
      </a:spcBef>
      <a:spcAft>
        <a:spcPts val="0"/>
      </a:spcAft>
      <a:buClrTx/>
      <a:buSzTx/>
      <a:buFontTx/>
      <a:buNone/>
      <a:tabLst/>
      <a:defRPr b="0" baseline="0" cap="none" i="0" spc="0" strike="noStrike" sz="5200" u="none" kumimoji="0" normalizeH="0">
        <a:ln>
          <a:noFill/>
        </a:ln>
        <a:solidFill>
          <a:srgbClr val="FFFFFF"/>
        </a:solidFill>
        <a:effectLst/>
        <a:uFillTx/>
        <a:latin typeface="+mn-lt"/>
        <a:ea typeface="+mn-ea"/>
        <a:cs typeface="+mn-cs"/>
        <a:sym typeface="Helvetica Light"/>
      </a:defRPr>
    </a:lvl2pPr>
    <a:lvl3pPr marL="0" marR="0" indent="0" algn="ctr" defTabSz="825500" rtl="0" fontAlgn="auto" latinLnBrk="0" hangingPunct="0">
      <a:lnSpc>
        <a:spcPct val="100000"/>
      </a:lnSpc>
      <a:spcBef>
        <a:spcPts val="0"/>
      </a:spcBef>
      <a:spcAft>
        <a:spcPts val="0"/>
      </a:spcAft>
      <a:buClrTx/>
      <a:buSzTx/>
      <a:buFontTx/>
      <a:buNone/>
      <a:tabLst/>
      <a:defRPr b="0" baseline="0" cap="none" i="0" spc="0" strike="noStrike" sz="5200" u="none" kumimoji="0" normalizeH="0">
        <a:ln>
          <a:noFill/>
        </a:ln>
        <a:solidFill>
          <a:srgbClr val="FFFFFF"/>
        </a:solidFill>
        <a:effectLst/>
        <a:uFillTx/>
        <a:latin typeface="+mn-lt"/>
        <a:ea typeface="+mn-ea"/>
        <a:cs typeface="+mn-cs"/>
        <a:sym typeface="Helvetica Light"/>
      </a:defRPr>
    </a:lvl3pPr>
    <a:lvl4pPr marL="0" marR="0" indent="0" algn="ctr" defTabSz="825500" rtl="0" fontAlgn="auto" latinLnBrk="0" hangingPunct="0">
      <a:lnSpc>
        <a:spcPct val="100000"/>
      </a:lnSpc>
      <a:spcBef>
        <a:spcPts val="0"/>
      </a:spcBef>
      <a:spcAft>
        <a:spcPts val="0"/>
      </a:spcAft>
      <a:buClrTx/>
      <a:buSzTx/>
      <a:buFontTx/>
      <a:buNone/>
      <a:tabLst/>
      <a:defRPr b="0" baseline="0" cap="none" i="0" spc="0" strike="noStrike" sz="5200" u="none" kumimoji="0" normalizeH="0">
        <a:ln>
          <a:noFill/>
        </a:ln>
        <a:solidFill>
          <a:srgbClr val="FFFFFF"/>
        </a:solidFill>
        <a:effectLst/>
        <a:uFillTx/>
        <a:latin typeface="+mn-lt"/>
        <a:ea typeface="+mn-ea"/>
        <a:cs typeface="+mn-cs"/>
        <a:sym typeface="Helvetica Light"/>
      </a:defRPr>
    </a:lvl4pPr>
    <a:lvl5pPr marL="0" marR="0" indent="0" algn="ctr" defTabSz="825500" rtl="0" fontAlgn="auto" latinLnBrk="0" hangingPunct="0">
      <a:lnSpc>
        <a:spcPct val="100000"/>
      </a:lnSpc>
      <a:spcBef>
        <a:spcPts val="0"/>
      </a:spcBef>
      <a:spcAft>
        <a:spcPts val="0"/>
      </a:spcAft>
      <a:buClrTx/>
      <a:buSzTx/>
      <a:buFontTx/>
      <a:buNone/>
      <a:tabLst/>
      <a:defRPr b="0" baseline="0" cap="none" i="0" spc="0" strike="noStrike" sz="5200" u="none" kumimoji="0" normalizeH="0">
        <a:ln>
          <a:noFill/>
        </a:ln>
        <a:solidFill>
          <a:srgbClr val="FFFFFF"/>
        </a:solidFill>
        <a:effectLst/>
        <a:uFillTx/>
        <a:latin typeface="+mn-lt"/>
        <a:ea typeface="+mn-ea"/>
        <a:cs typeface="+mn-cs"/>
        <a:sym typeface="Helvetica Light"/>
      </a:defRPr>
    </a:lvl5pPr>
    <a:lvl6pPr marL="0" marR="0" indent="0" algn="ctr" defTabSz="825500" rtl="0" fontAlgn="auto" latinLnBrk="0" hangingPunct="0">
      <a:lnSpc>
        <a:spcPct val="100000"/>
      </a:lnSpc>
      <a:spcBef>
        <a:spcPts val="0"/>
      </a:spcBef>
      <a:spcAft>
        <a:spcPts val="0"/>
      </a:spcAft>
      <a:buClrTx/>
      <a:buSzTx/>
      <a:buFontTx/>
      <a:buNone/>
      <a:tabLst/>
      <a:defRPr b="0" baseline="0" cap="none" i="0" spc="0" strike="noStrike" sz="5200" u="none" kumimoji="0" normalizeH="0">
        <a:ln>
          <a:noFill/>
        </a:ln>
        <a:solidFill>
          <a:srgbClr val="FFFFFF"/>
        </a:solidFill>
        <a:effectLst/>
        <a:uFillTx/>
        <a:latin typeface="+mn-lt"/>
        <a:ea typeface="+mn-ea"/>
        <a:cs typeface="+mn-cs"/>
        <a:sym typeface="Helvetica Light"/>
      </a:defRPr>
    </a:lvl6pPr>
    <a:lvl7pPr marL="0" marR="0" indent="0" algn="ctr" defTabSz="825500" rtl="0" fontAlgn="auto" latinLnBrk="0" hangingPunct="0">
      <a:lnSpc>
        <a:spcPct val="100000"/>
      </a:lnSpc>
      <a:spcBef>
        <a:spcPts val="0"/>
      </a:spcBef>
      <a:spcAft>
        <a:spcPts val="0"/>
      </a:spcAft>
      <a:buClrTx/>
      <a:buSzTx/>
      <a:buFontTx/>
      <a:buNone/>
      <a:tabLst/>
      <a:defRPr b="0" baseline="0" cap="none" i="0" spc="0" strike="noStrike" sz="5200" u="none" kumimoji="0" normalizeH="0">
        <a:ln>
          <a:noFill/>
        </a:ln>
        <a:solidFill>
          <a:srgbClr val="FFFFFF"/>
        </a:solidFill>
        <a:effectLst/>
        <a:uFillTx/>
        <a:latin typeface="+mn-lt"/>
        <a:ea typeface="+mn-ea"/>
        <a:cs typeface="+mn-cs"/>
        <a:sym typeface="Helvetica Light"/>
      </a:defRPr>
    </a:lvl7pPr>
    <a:lvl8pPr marL="0" marR="0" indent="0" algn="ctr" defTabSz="825500" rtl="0" fontAlgn="auto" latinLnBrk="0" hangingPunct="0">
      <a:lnSpc>
        <a:spcPct val="100000"/>
      </a:lnSpc>
      <a:spcBef>
        <a:spcPts val="0"/>
      </a:spcBef>
      <a:spcAft>
        <a:spcPts val="0"/>
      </a:spcAft>
      <a:buClrTx/>
      <a:buSzTx/>
      <a:buFontTx/>
      <a:buNone/>
      <a:tabLst/>
      <a:defRPr b="0" baseline="0" cap="none" i="0" spc="0" strike="noStrike" sz="5200" u="none" kumimoji="0" normalizeH="0">
        <a:ln>
          <a:noFill/>
        </a:ln>
        <a:solidFill>
          <a:srgbClr val="FFFFFF"/>
        </a:solidFill>
        <a:effectLst/>
        <a:uFillTx/>
        <a:latin typeface="+mn-lt"/>
        <a:ea typeface="+mn-ea"/>
        <a:cs typeface="+mn-cs"/>
        <a:sym typeface="Helvetica Light"/>
      </a:defRPr>
    </a:lvl8pPr>
    <a:lvl9pPr marL="0" marR="0" indent="0" algn="ctr" defTabSz="825500" rtl="0" fontAlgn="auto" latinLnBrk="0" hangingPunct="0">
      <a:lnSpc>
        <a:spcPct val="100000"/>
      </a:lnSpc>
      <a:spcBef>
        <a:spcPts val="0"/>
      </a:spcBef>
      <a:spcAft>
        <a:spcPts val="0"/>
      </a:spcAft>
      <a:buClrTx/>
      <a:buSzTx/>
      <a:buFontTx/>
      <a:buNone/>
      <a:tabLst/>
      <a:defRPr b="0" baseline="0" cap="none" i="0" spc="0" strike="noStrike" sz="5200" u="none" kumimoji="0" normalizeH="0">
        <a:ln>
          <a:noFill/>
        </a:ln>
        <a:solidFill>
          <a:srgbClr val="FFFFFF"/>
        </a:solidFill>
        <a:effectLst/>
        <a:uFillTx/>
        <a:latin typeface="+mn-lt"/>
        <a:ea typeface="+mn-ea"/>
        <a:cs typeface="+mn-cs"/>
        <a:sym typeface="Helvetica Light"/>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b="def" i="def"/>
      <a:tcStyle>
        <a:tcBdr/>
        <a:fill>
          <a:solidFill>
            <a:srgbClr val="797A7C">
              <a:alpha val="30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0F5F0C"/>
          </a:solidFill>
        </a:fill>
      </a:tcStyle>
    </a:firstCol>
    <a:la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0365C0"/>
          </a:solidFill>
        </a:fill>
      </a:tcStyle>
    </a:lastRow>
    <a:fir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0365C0"/>
          </a:solidFill>
        </a:fill>
      </a:tcStyle>
    </a:firstRow>
  </a:tblStyle>
  <a:tblStyle styleId="{C7B018BB-80A7-4F77-B60F-C8B233D01FF8}" styleName="">
    <a:tblBg/>
    <a:wholeTbl>
      <a:tcTxStyle b="off" i="off">
        <a:fontRef idx="minor">
          <a:srgbClr val="FFFFFF"/>
        </a:fontRef>
        <a:srgbClr val="FFFFFF"/>
      </a:tcTxStyle>
      <a:tcStyle>
        <a:tcBdr>
          <a:left>
            <a:ln w="12700" cap="flat">
              <a:solidFill>
                <a:srgbClr val="CBCBCB"/>
              </a:solidFill>
              <a:prstDash val="solid"/>
              <a:miter lim="400000"/>
            </a:ln>
          </a:left>
          <a:right>
            <a:ln w="12700" cap="flat">
              <a:solidFill>
                <a:srgbClr val="CBCBCB"/>
              </a:solidFill>
              <a:prstDash val="solid"/>
              <a:miter lim="400000"/>
            </a:ln>
          </a:right>
          <a:top>
            <a:ln w="127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solidFill>
                <a:srgbClr val="CBCBCB"/>
              </a:solidFill>
              <a:prstDash val="solid"/>
              <a:miter lim="400000"/>
            </a:ln>
          </a:insideV>
        </a:tcBdr>
        <a:fill>
          <a:noFill/>
        </a:fill>
      </a:tcStyle>
    </a:wholeTbl>
    <a:band2H>
      <a:tcTxStyle b="def" i="def"/>
      <a:tcStyle>
        <a:tcBdr/>
        <a:fill>
          <a:solidFill>
            <a:srgbClr val="87CED4">
              <a:alpha val="20000"/>
            </a:srgbClr>
          </a:solidFill>
        </a:fill>
      </a:tcStyle>
    </a:band2H>
    <a:firstCol>
      <a:tcTxStyle b="off" i="off">
        <a:fontRef idx="minor">
          <a:srgbClr val="FFFFFF"/>
        </a:fontRef>
        <a:srgbClr val="FFFFFF"/>
      </a:tcTxStyle>
      <a:tcStyle>
        <a:tcBdr>
          <a:left>
            <a:ln w="12700" cap="flat">
              <a:solidFill>
                <a:srgbClr val="CBCBCB"/>
              </a:solidFill>
              <a:prstDash val="solid"/>
              <a:miter lim="400000"/>
            </a:ln>
          </a:left>
          <a:right>
            <a:ln w="12700" cap="flat">
              <a:solidFill>
                <a:srgbClr val="CBCBCB"/>
              </a:solidFill>
              <a:prstDash val="solid"/>
              <a:miter lim="400000"/>
            </a:ln>
          </a:right>
          <a:top>
            <a:ln w="127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solidFill>
                <a:srgbClr val="CBCBCB"/>
              </a:solidFill>
              <a:prstDash val="solid"/>
              <a:miter lim="400000"/>
            </a:ln>
          </a:insideV>
        </a:tcBdr>
        <a:fill>
          <a:solidFill>
            <a:srgbClr val="398CCE"/>
          </a:solidFill>
        </a:fill>
      </a:tcStyle>
    </a:firstCol>
    <a:lastRow>
      <a:tcTxStyle b="off" i="off">
        <a:fontRef idx="minor">
          <a:srgbClr val="FFFFFF"/>
        </a:fontRef>
        <a:srgbClr val="FFFFFF"/>
      </a:tcTxStyle>
      <a:tcStyle>
        <a:tcBdr>
          <a:left>
            <a:ln w="12700" cap="flat">
              <a:solidFill>
                <a:srgbClr val="CBCBCB"/>
              </a:solidFill>
              <a:prstDash val="solid"/>
              <a:miter lim="400000"/>
            </a:ln>
          </a:left>
          <a:right>
            <a:ln w="12700" cap="flat">
              <a:solidFill>
                <a:srgbClr val="CBCBCB"/>
              </a:solidFill>
              <a:prstDash val="solid"/>
              <a:miter lim="400000"/>
            </a:ln>
          </a:right>
          <a:top>
            <a:ln w="254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solidFill>
                <a:srgbClr val="CBCBCB"/>
              </a:solidFill>
              <a:prstDash val="solid"/>
              <a:miter lim="400000"/>
            </a:ln>
          </a:insideV>
        </a:tcBdr>
        <a:fill>
          <a:noFill/>
        </a:fill>
      </a:tcStyle>
    </a:lastRow>
    <a:firstRow>
      <a:tcTxStyle b="off" i="off">
        <a:fontRef idx="minor">
          <a:srgbClr val="FFFFFF"/>
        </a:fontRef>
        <a:srgbClr val="FFFFFF"/>
      </a:tcTxStyle>
      <a:tcStyle>
        <a:tcBdr>
          <a:left>
            <a:ln w="12700" cap="flat">
              <a:solidFill>
                <a:srgbClr val="CBCBCB"/>
              </a:solidFill>
              <a:prstDash val="solid"/>
              <a:miter lim="400000"/>
            </a:ln>
          </a:left>
          <a:right>
            <a:ln w="12700" cap="flat">
              <a:solidFill>
                <a:srgbClr val="CBCBCB"/>
              </a:solidFill>
              <a:prstDash val="solid"/>
              <a:miter lim="400000"/>
            </a:ln>
          </a:right>
          <a:top>
            <a:ln w="127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solidFill>
                <a:srgbClr val="CBCBCB"/>
              </a:solidFill>
              <a:prstDash val="solid"/>
              <a:miter lim="400000"/>
            </a:ln>
          </a:insideV>
        </a:tcBdr>
        <a:fill>
          <a:solidFill>
            <a:srgbClr val="0365C0"/>
          </a:solidFill>
        </a:fill>
      </a:tcStyle>
    </a:firstRow>
  </a:tblStyle>
  <a:tblStyle styleId="{EEE7283C-3CF3-47DC-8721-378D4A62B228}" styleName="">
    <a:tblBg/>
    <a:wholeTbl>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929292"/>
              </a:solidFill>
              <a:prstDash val="solid"/>
              <a:miter lim="400000"/>
            </a:ln>
          </a:top>
          <a:bottom>
            <a:ln w="12700" cap="flat">
              <a:solidFill>
                <a:srgbClr val="929292"/>
              </a:solidFill>
              <a:prstDash val="solid"/>
              <a:miter lim="400000"/>
            </a:ln>
          </a:bottom>
          <a:insideH>
            <a:ln w="12700" cap="flat">
              <a:solidFill>
                <a:srgbClr val="929292"/>
              </a:solidFill>
              <a:prstDash val="solid"/>
              <a:miter lim="400000"/>
            </a:ln>
          </a:insideH>
          <a:insideV>
            <a:ln w="12700" cap="flat">
              <a:noFill/>
              <a:miter lim="400000"/>
            </a:ln>
          </a:insideV>
        </a:tcBdr>
        <a:fill>
          <a:noFill/>
        </a:fill>
      </a:tcStyle>
    </a:wholeTbl>
    <a:band2H>
      <a:tcTxStyle b="def" i="def"/>
      <a:tcStyle>
        <a:tcBdr/>
        <a:fill>
          <a:solidFill>
            <a:srgbClr val="5DC123">
              <a:alpha val="19000"/>
            </a:srgbClr>
          </a:solidFill>
        </a:fill>
      </a:tcStyle>
    </a:band2H>
    <a:firstCol>
      <a:tcTxStyle b="off" i="off">
        <a:fontRef idx="minor">
          <a:srgbClr val="FFFFFF"/>
        </a:fontRef>
        <a:srgbClr val="FFFFFF"/>
      </a:tcTxStyle>
      <a:tcStyle>
        <a:tcBdr>
          <a:left>
            <a:ln w="12700" cap="flat">
              <a:solidFill>
                <a:srgbClr val="FFFFFF"/>
              </a:solidFill>
              <a:prstDash val="solid"/>
              <a:miter lim="400000"/>
            </a:ln>
          </a:left>
          <a:right>
            <a:ln w="25400" cap="flat">
              <a:solidFill>
                <a:srgbClr val="CBCBCB"/>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2"/>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noFill/>
              <a:miter lim="400000"/>
            </a:ln>
          </a:insideH>
          <a:insideV>
            <a:ln w="12700" cap="flat">
              <a:noFill/>
              <a:miter lim="400000"/>
            </a:ln>
          </a:insideV>
        </a:tcBdr>
        <a:fill>
          <a:solidFill>
            <a:srgbClr val="33632E"/>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noFill/>
              <a:miter lim="400000"/>
            </a:ln>
          </a:insideH>
          <a:insideV>
            <a:ln w="12700" cap="flat">
              <a:noFill/>
              <a:miter lim="400000"/>
            </a:ln>
          </a:insideV>
        </a:tcBdr>
        <a:fill>
          <a:solidFill>
            <a:srgbClr val="33632E"/>
          </a:solidFill>
        </a:fill>
      </a:tcStyle>
    </a:firstRow>
  </a:tblStyle>
  <a:tblStyle styleId="{CF821DB8-F4EB-4A41-A1BA-3FCAFE7338EE}" styleName="">
    <a:tblBg/>
    <a:wholeTbl>
      <a:tcTxStyle b="off" i="off">
        <a:fontRef idx="min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noFill/>
        </a:fill>
      </a:tcStyle>
    </a:wholeTbl>
    <a:band2H>
      <a:tcTxStyle b="def" i="def"/>
      <a:tcStyle>
        <a:tcBdr/>
        <a:fill>
          <a:solidFill>
            <a:srgbClr val="797A7C">
              <a:alpha val="30000"/>
            </a:srgbClr>
          </a:solidFill>
        </a:fill>
      </a:tcStyle>
    </a:band2H>
    <a:firstCol>
      <a:tcTxStyle b="off" i="off">
        <a:fontRef idx="minor">
          <a:srgbClr val="000000"/>
        </a:fontRef>
        <a:srgbClr val="000000"/>
      </a:tcTxStyle>
      <a:tcStyle>
        <a:tcBdr>
          <a:left>
            <a:ln w="25400" cap="flat">
              <a:solidFill>
                <a:srgbClr val="FFFFFF"/>
              </a:solidFill>
              <a:prstDash val="solid"/>
              <a:miter lim="400000"/>
            </a:ln>
          </a:left>
          <a:right>
            <a:ln w="25400" cap="flat">
              <a:solidFill>
                <a:srgbClr val="FFFFFF"/>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6">
              <a:hueOff val="105381"/>
              <a:satOff val="14341"/>
              <a:lumOff val="10801"/>
            </a:schemeClr>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25400" cap="flat">
              <a:solidFill>
                <a:srgbClr val="FFFFFF"/>
              </a:solidFill>
              <a:prstDash val="solid"/>
              <a:miter lim="400000"/>
            </a:ln>
          </a:top>
          <a:bottom>
            <a:ln w="25400" cap="flat">
              <a:solidFill>
                <a:srgbClr val="FFFFFF"/>
              </a:solidFill>
              <a:prstDash val="solid"/>
              <a:miter lim="400000"/>
            </a:ln>
          </a:bottom>
          <a:insideH>
            <a:ln w="12700" cap="flat">
              <a:noFill/>
              <a:miter lim="400000"/>
            </a:ln>
          </a:insideH>
          <a:insideV>
            <a:ln w="12700" cap="flat">
              <a:noFill/>
              <a:miter lim="400000"/>
            </a:ln>
          </a:insideV>
        </a:tcBdr>
        <a:fill>
          <a:noFill/>
        </a:fill>
      </a:tcStyle>
    </a:lastRow>
    <a:firstRow>
      <a:tcTxStyle b="off" i="off">
        <a:fontRef idx="minor">
          <a:srgbClr val="000000"/>
        </a:fontRef>
        <a:srgbClr val="000000"/>
      </a:tcTxStyle>
      <a:tcStyle>
        <a:tcBdr>
          <a:left>
            <a:ln w="12700" cap="flat">
              <a:noFill/>
              <a:miter lim="400000"/>
            </a:ln>
          </a:left>
          <a:right>
            <a:ln w="12700" cap="flat">
              <a:noFill/>
              <a:miter lim="400000"/>
            </a:ln>
          </a:right>
          <a:top>
            <a:ln w="25400" cap="flat">
              <a:solidFill>
                <a:srgbClr val="FFFFFF"/>
              </a:solidFill>
              <a:prstDash val="solid"/>
              <a:miter lim="400000"/>
            </a:ln>
          </a:top>
          <a:bottom>
            <a:ln w="25400" cap="flat">
              <a:solidFill>
                <a:srgbClr val="FFFFFF"/>
              </a:solidFill>
              <a:prstDash val="solid"/>
              <a:miter lim="400000"/>
            </a:ln>
          </a:bottom>
          <a:insideH>
            <a:ln w="12700" cap="flat">
              <a:noFill/>
              <a:miter lim="400000"/>
            </a:ln>
          </a:insideH>
          <a:insideV>
            <a:ln w="12700" cap="flat">
              <a:noFill/>
              <a:miter lim="400000"/>
            </a:ln>
          </a:insideV>
        </a:tcBdr>
        <a:fill>
          <a:solidFill>
            <a:schemeClr val="accent6">
              <a:hueOff val="105381"/>
              <a:satOff val="14341"/>
              <a:lumOff val="10801"/>
            </a:schemeClr>
          </a:solidFill>
        </a:fill>
      </a:tcStyle>
    </a:firstRow>
  </a:tblStyle>
  <a:tblStyle styleId="{33BA23B1-9221-436E-865A-0063620EA4FD}" styleName="">
    <a:tblBg/>
    <a:wholeTbl>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noFill/>
              <a:miter lim="400000"/>
            </a:ln>
          </a:insideV>
        </a:tcBdr>
        <a:fill>
          <a:noFill/>
        </a:fill>
      </a:tcStyle>
    </a:wholeTbl>
    <a:band2H>
      <a:tcTxStyle b="def" i="def"/>
      <a:tcStyle>
        <a:tcBdr/>
        <a:fill>
          <a:solidFill>
            <a:srgbClr val="797A7C">
              <a:alpha val="30000"/>
            </a:srgbClr>
          </a:solidFill>
        </a:fill>
      </a:tcStyle>
    </a:band2H>
    <a:firstCol>
      <a:tcTxStyle b="off" i="off">
        <a:fontRef idx="minor">
          <a:srgbClr val="FFFFFF"/>
        </a:fontRef>
        <a:srgbClr val="FFFFFF"/>
      </a:tcTxStyle>
      <a:tcStyle>
        <a:tcBdr>
          <a:left>
            <a:ln w="12700" cap="flat">
              <a:solidFill>
                <a:srgbClr val="CBCBCB"/>
              </a:solidFill>
              <a:prstDash val="solid"/>
              <a:miter lim="400000"/>
            </a:ln>
          </a:left>
          <a:right>
            <a:ln w="12700" cap="flat">
              <a:solidFill>
                <a:srgbClr val="CBCBCB"/>
              </a:solidFill>
              <a:prstDash val="solid"/>
              <a:miter lim="400000"/>
            </a:ln>
          </a:right>
          <a:top>
            <a:ln w="12700" cap="flat">
              <a:solidFill>
                <a:srgbClr val="CBCBCB"/>
              </a:solidFill>
              <a:prstDash val="solid"/>
              <a:miter lim="400000"/>
            </a:ln>
          </a:top>
          <a:bottom>
            <a:ln w="12700" cap="flat">
              <a:solidFill>
                <a:srgbClr val="CBCBCB"/>
              </a:solidFill>
              <a:prstDash val="solid"/>
              <a:miter lim="400000"/>
            </a:ln>
          </a:bottom>
          <a:insideH>
            <a:ln w="12700" cap="flat">
              <a:solidFill>
                <a:srgbClr val="CBCBCB"/>
              </a:solidFill>
              <a:prstDash val="solid"/>
              <a:miter lim="400000"/>
            </a:ln>
          </a:insideH>
          <a:insideV>
            <a:ln w="12700" cap="flat">
              <a:noFill/>
              <a:miter lim="400000"/>
            </a:ln>
          </a:insideV>
        </a:tcBdr>
        <a:fill>
          <a:solidFill>
            <a:srgbClr val="545761"/>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CBCBCB"/>
              </a:solidFill>
              <a:prstDash val="solid"/>
              <a:miter lim="400000"/>
            </a:ln>
          </a:top>
          <a:bottom>
            <a:ln w="12700" cap="flat">
              <a:solidFill>
                <a:srgbClr val="CBCBCB"/>
              </a:solidFill>
              <a:prstDash val="solid"/>
              <a:miter lim="400000"/>
            </a:ln>
          </a:bottom>
          <a:insideH>
            <a:ln w="12700" cap="flat">
              <a:noFill/>
              <a:miter lim="400000"/>
            </a:ln>
          </a:insideH>
          <a:insideV>
            <a:ln w="12700" cap="flat">
              <a:noFill/>
              <a:miter lim="400000"/>
            </a:ln>
          </a:insideV>
        </a:tcBdr>
        <a:fill>
          <a:solidFill>
            <a:srgbClr val="777C83"/>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CBCBCB"/>
              </a:solidFill>
              <a:prstDash val="solid"/>
              <a:miter lim="400000"/>
            </a:ln>
          </a:top>
          <a:bottom>
            <a:ln w="12700" cap="flat">
              <a:solidFill>
                <a:srgbClr val="FFFFFF"/>
              </a:solidFill>
              <a:prstDash val="solid"/>
              <a:miter lim="400000"/>
            </a:ln>
          </a:bottom>
          <a:insideH>
            <a:ln w="12700" cap="flat">
              <a:noFill/>
              <a:miter lim="400000"/>
            </a:ln>
          </a:insideH>
          <a:insideV>
            <a:ln w="12700" cap="flat">
              <a:noFill/>
              <a:miter lim="400000"/>
            </a:ln>
          </a:insideV>
        </a:tcBdr>
        <a:fill>
          <a:solidFill>
            <a:srgbClr val="777C83"/>
          </a:solidFill>
        </a:fill>
      </a:tcStyle>
    </a:firstRow>
  </a:tblStyle>
  <a:tblStyle styleId="{2708684C-4D16-4618-839F-0558EEFCDFE6}" styleName="">
    <a:tblBg/>
    <a:wholeTbl>
      <a:tcTxStyle b="off" i="off">
        <a:fontRef idx="minor">
          <a:srgbClr val="FFFFFF"/>
        </a:fontRef>
        <a:srgbClr val="FFFFFF"/>
      </a:tcTxStyle>
      <a:tcStyle>
        <a:tcBdr>
          <a:left>
            <a:ln w="12700" cap="flat">
              <a:solidFill>
                <a:srgbClr val="FFFFFF"/>
              </a:solidFill>
              <a:custDash>
                <a:ds d="200000" sp="200000"/>
              </a:custDash>
              <a:miter lim="400000"/>
            </a:ln>
          </a:left>
          <a:right>
            <a:ln w="12700" cap="flat">
              <a:solidFill>
                <a:srgbClr val="FFFFFF"/>
              </a:solidFill>
              <a:custDash>
                <a:ds d="200000" sp="200000"/>
              </a:custDash>
              <a:miter lim="400000"/>
            </a:ln>
          </a:right>
          <a:top>
            <a:ln w="12700" cap="flat">
              <a:solidFill>
                <a:srgbClr val="FFFFFF"/>
              </a:solidFill>
              <a:custDash>
                <a:ds d="200000" sp="200000"/>
              </a:custDash>
              <a:miter lim="400000"/>
            </a:ln>
          </a:top>
          <a:bottom>
            <a:ln w="12700" cap="flat">
              <a:solidFill>
                <a:srgbClr val="FFFFFF"/>
              </a:solidFill>
              <a:custDash>
                <a:ds d="200000" sp="200000"/>
              </a:custDash>
              <a:miter lim="400000"/>
            </a:ln>
          </a:bottom>
          <a:insideH>
            <a:ln w="12700" cap="flat">
              <a:solidFill>
                <a:srgbClr val="FFFFFF"/>
              </a:solidFill>
              <a:custDash>
                <a:ds d="200000" sp="200000"/>
              </a:custDash>
              <a:miter lim="400000"/>
            </a:ln>
          </a:insideH>
          <a:insideV>
            <a:ln w="12700" cap="flat">
              <a:solidFill>
                <a:srgbClr val="FFFFFF"/>
              </a:solidFill>
              <a:custDash>
                <a:ds d="200000" sp="200000"/>
              </a:custDash>
              <a:miter lim="400000"/>
            </a:ln>
          </a:insideV>
        </a:tcBdr>
        <a:fill>
          <a:noFill/>
        </a:fill>
      </a:tcStyle>
    </a:wholeTbl>
    <a:band2H>
      <a:tcTxStyle b="def" i="def"/>
      <a:tcStyle>
        <a:tcBdr/>
        <a:fill>
          <a:solidFill>
            <a:srgbClr val="797A7C">
              <a:alpha val="30000"/>
            </a:srgbClr>
          </a:solidFill>
        </a:fill>
      </a:tcStyle>
    </a:band2H>
    <a:firstCol>
      <a:tcTxStyle b="on" i="off">
        <a:font>
          <a:latin typeface="Helvetica"/>
          <a:ea typeface="Helvetica"/>
          <a:cs typeface="Helvetica"/>
        </a:font>
        <a:srgbClr val="FFFFFF"/>
      </a:tcTxStyle>
      <a:tcStyle>
        <a:tcBdr>
          <a:left>
            <a:ln w="12700" cap="flat">
              <a:noFill/>
              <a:miter lim="400000"/>
            </a:ln>
          </a:left>
          <a:right>
            <a:ln w="12700" cap="flat">
              <a:solidFill>
                <a:srgbClr val="FFFFFF"/>
              </a:solidFill>
              <a:prstDash val="solid"/>
              <a:miter lim="400000"/>
            </a:ln>
          </a:right>
          <a:top>
            <a:ln w="12700" cap="flat">
              <a:solidFill>
                <a:srgbClr val="FFFFFF"/>
              </a:solidFill>
              <a:custDash>
                <a:ds d="200000" sp="200000"/>
              </a:custDash>
              <a:miter lim="400000"/>
            </a:ln>
          </a:top>
          <a:bottom>
            <a:ln w="12700" cap="flat">
              <a:solidFill>
                <a:srgbClr val="FFFFFF"/>
              </a:solidFill>
              <a:custDash>
                <a:ds d="200000" sp="200000"/>
              </a:custDash>
              <a:miter lim="400000"/>
            </a:ln>
          </a:bottom>
          <a:insideH>
            <a:ln w="12700" cap="flat">
              <a:solidFill>
                <a:srgbClr val="FFFFFF"/>
              </a:solidFill>
              <a:custDash>
                <a:ds d="200000" sp="200000"/>
              </a:custDash>
              <a:miter lim="400000"/>
            </a:ln>
          </a:insideH>
          <a:insideV>
            <a:ln w="12700" cap="flat">
              <a:solidFill>
                <a:srgbClr val="FFFFFF"/>
              </a:solidFill>
              <a:custDash>
                <a:ds d="200000" sp="200000"/>
              </a:custDash>
              <a:miter lim="400000"/>
            </a:ln>
          </a:insideV>
        </a:tcBdr>
        <a:fill>
          <a:noFill/>
        </a:fill>
      </a:tcStyle>
    </a:firstCol>
    <a:lastRow>
      <a:tcTxStyle b="on" i="off">
        <a:font>
          <a:latin typeface="Helvetica"/>
          <a:ea typeface="Helvetica"/>
          <a:cs typeface="Helvetica"/>
        </a:font>
        <a:srgbClr val="FFFFFF"/>
      </a:tcTxStyle>
      <a:tcStyle>
        <a:tcBdr>
          <a:left>
            <a:ln w="12700" cap="flat">
              <a:solidFill>
                <a:srgbClr val="FFFFFF"/>
              </a:solidFill>
              <a:custDash>
                <a:ds d="200000" sp="200000"/>
              </a:custDash>
              <a:miter lim="400000"/>
            </a:ln>
          </a:left>
          <a:right>
            <a:ln w="12700" cap="flat">
              <a:solidFill>
                <a:srgbClr val="FFFFFF"/>
              </a:solidFill>
              <a:custDash>
                <a:ds d="200000" sp="200000"/>
              </a:custDash>
              <a:miter lim="400000"/>
            </a:ln>
          </a:right>
          <a:top>
            <a:ln w="25400" cap="flat">
              <a:solidFill>
                <a:srgbClr val="FFFFFF"/>
              </a:solidFill>
              <a:prstDash val="solid"/>
              <a:miter lim="400000"/>
            </a:ln>
          </a:top>
          <a:bottom>
            <a:ln w="12700" cap="flat">
              <a:noFill/>
              <a:miter lim="400000"/>
            </a:ln>
          </a:bottom>
          <a:insideH>
            <a:ln w="12700" cap="flat">
              <a:noFill/>
              <a:miter lim="400000"/>
            </a:ln>
          </a:insideH>
          <a:insideV>
            <a:ln w="12700" cap="flat">
              <a:solidFill>
                <a:srgbClr val="FFFFFF"/>
              </a:solidFill>
              <a:custDash>
                <a:ds d="200000" sp="200000"/>
              </a:custDash>
              <a:miter lim="400000"/>
            </a:ln>
          </a:insideV>
        </a:tcBdr>
        <a:fill>
          <a:noFill/>
        </a:fill>
      </a:tcStyle>
    </a:lastRow>
    <a:firstRow>
      <a:tcTxStyle b="on" i="off">
        <a:font>
          <a:latin typeface="Helvetica"/>
          <a:ea typeface="Helvetica"/>
          <a:cs typeface="Helvetica"/>
        </a:font>
        <a:srgbClr val="FFFFFF"/>
      </a:tcTxStyle>
      <a:tcStyle>
        <a:tcBdr>
          <a:left>
            <a:ln w="12700" cap="flat">
              <a:solidFill>
                <a:srgbClr val="FFFFFF"/>
              </a:solidFill>
              <a:custDash>
                <a:ds d="200000" sp="200000"/>
              </a:custDash>
              <a:miter lim="400000"/>
            </a:ln>
          </a:left>
          <a:right>
            <a:ln w="12700" cap="flat">
              <a:solidFill>
                <a:srgbClr val="FFFFFF"/>
              </a:solidFill>
              <a:custDash>
                <a:ds d="200000" sp="200000"/>
              </a:custDash>
              <a:miter lim="400000"/>
            </a:ln>
          </a:right>
          <a:top>
            <a:ln w="12700" cap="flat">
              <a:noFill/>
              <a:miter lim="400000"/>
            </a:ln>
          </a:top>
          <a:bottom>
            <a:ln w="25400" cap="flat">
              <a:solidFill>
                <a:srgbClr val="FFFFFF"/>
              </a:solidFill>
              <a:prstDash val="solid"/>
              <a:miter lim="400000"/>
            </a:ln>
          </a:bottom>
          <a:insideH>
            <a:ln w="12700" cap="flat">
              <a:noFill/>
              <a:miter lim="400000"/>
            </a:ln>
          </a:insideH>
          <a:insideV>
            <a:ln w="12700" cap="flat">
              <a:solidFill>
                <a:srgbClr val="FFFFFF"/>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16" name="Shape 116"/>
          <p:cNvSpPr/>
          <p:nvPr>
            <p:ph type="sldImg"/>
          </p:nvPr>
        </p:nvSpPr>
        <p:spPr>
          <a:xfrm>
            <a:off x="1143000" y="685800"/>
            <a:ext cx="4572000" cy="3429000"/>
          </a:xfrm>
          <a:prstGeom prst="rect">
            <a:avLst/>
          </a:prstGeom>
        </p:spPr>
        <p:txBody>
          <a:bodyPr/>
          <a:lstStyle/>
          <a:p>
            <a:pPr/>
          </a:p>
        </p:txBody>
      </p:sp>
      <p:sp>
        <p:nvSpPr>
          <p:cNvPr id="117" name="Shape 117"/>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Заголовок">
    <p:spTree>
      <p:nvGrpSpPr>
        <p:cNvPr id="1" name=""/>
        <p:cNvGrpSpPr/>
        <p:nvPr/>
      </p:nvGrpSpPr>
      <p:grpSpPr>
        <a:xfrm>
          <a:off x="0" y="0"/>
          <a:ext cx="0" cy="0"/>
          <a:chOff x="0" y="0"/>
          <a:chExt cx="0" cy="0"/>
        </a:xfrm>
      </p:grpSpPr>
      <p:sp>
        <p:nvSpPr>
          <p:cNvPr id="11" name="Текст заголовка"/>
          <p:cNvSpPr txBox="1"/>
          <p:nvPr>
            <p:ph type="title"/>
          </p:nvPr>
        </p:nvSpPr>
        <p:spPr>
          <a:xfrm>
            <a:off x="2387600" y="2298700"/>
            <a:ext cx="19621500" cy="4648200"/>
          </a:xfrm>
          <a:prstGeom prst="rect">
            <a:avLst/>
          </a:prstGeom>
        </p:spPr>
        <p:txBody>
          <a:bodyPr anchor="b"/>
          <a:lstStyle/>
          <a:p>
            <a:pPr/>
            <a:r>
              <a:t>Текст заголовка</a:t>
            </a:r>
          </a:p>
        </p:txBody>
      </p:sp>
      <p:sp>
        <p:nvSpPr>
          <p:cNvPr id="12" name="Уровень текста 1…"/>
          <p:cNvSpPr txBox="1"/>
          <p:nvPr>
            <p:ph type="body" sz="quarter" idx="1"/>
          </p:nvPr>
        </p:nvSpPr>
        <p:spPr>
          <a:xfrm>
            <a:off x="2387600" y="7073900"/>
            <a:ext cx="19621500" cy="1587500"/>
          </a:xfrm>
          <a:prstGeom prst="rect">
            <a:avLst/>
          </a:prstGeom>
        </p:spPr>
        <p:txBody>
          <a:bodyPr anchor="t"/>
          <a:lstStyle>
            <a:lvl1pPr marL="0" indent="0" algn="ctr">
              <a:spcBef>
                <a:spcPts val="0"/>
              </a:spcBef>
              <a:buSzTx/>
              <a:buNone/>
              <a:defRPr sz="4400"/>
            </a:lvl1pPr>
            <a:lvl2pPr marL="0" indent="0" algn="ctr">
              <a:spcBef>
                <a:spcPts val="0"/>
              </a:spcBef>
              <a:buSzTx/>
              <a:buNone/>
              <a:defRPr sz="4400"/>
            </a:lvl2pPr>
            <a:lvl3pPr marL="0" indent="0" algn="ctr">
              <a:spcBef>
                <a:spcPts val="0"/>
              </a:spcBef>
              <a:buSzTx/>
              <a:buNone/>
              <a:defRPr sz="4400"/>
            </a:lvl3pPr>
            <a:lvl4pPr marL="0" indent="0" algn="ctr">
              <a:spcBef>
                <a:spcPts val="0"/>
              </a:spcBef>
              <a:buSzTx/>
              <a:buNone/>
              <a:defRPr sz="4400"/>
            </a:lvl4pPr>
            <a:lvl5pPr marL="0" indent="0" algn="ctr">
              <a:spcBef>
                <a:spcPts val="0"/>
              </a:spcBef>
              <a:buSzTx/>
              <a:buNone/>
              <a:defRPr sz="4400"/>
            </a:lvl5pPr>
          </a:lstStyle>
          <a:p>
            <a:pPr/>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13" name="Номер слайда"/>
          <p:cNvSpPr txBox="1"/>
          <p:nvPr>
            <p:ph type="sldNum" sz="quarter" idx="2"/>
          </p:nvPr>
        </p:nvSpPr>
        <p:spPr>
          <a:prstGeom prst="rect">
            <a:avLst/>
          </a:prstGeom>
        </p:spPr>
        <p:txBody>
          <a:bodyPr anchor="t"/>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Цитата">
    <p:spTree>
      <p:nvGrpSpPr>
        <p:cNvPr id="1" name=""/>
        <p:cNvGrpSpPr/>
        <p:nvPr/>
      </p:nvGrpSpPr>
      <p:grpSpPr>
        <a:xfrm>
          <a:off x="0" y="0"/>
          <a:ext cx="0" cy="0"/>
          <a:chOff x="0" y="0"/>
          <a:chExt cx="0" cy="0"/>
        </a:xfrm>
      </p:grpSpPr>
      <p:sp>
        <p:nvSpPr>
          <p:cNvPr id="93" name="— Иван Арсентьев"/>
          <p:cNvSpPr txBox="1"/>
          <p:nvPr>
            <p:ph type="body" sz="quarter" idx="21"/>
          </p:nvPr>
        </p:nvSpPr>
        <p:spPr>
          <a:xfrm>
            <a:off x="2387600" y="8953500"/>
            <a:ext cx="19621500" cy="685800"/>
          </a:xfrm>
          <a:prstGeom prst="rect">
            <a:avLst/>
          </a:prstGeom>
        </p:spPr>
        <p:txBody>
          <a:bodyPr anchor="t">
            <a:spAutoFit/>
          </a:bodyPr>
          <a:lstStyle>
            <a:lvl1pPr marL="0" indent="0" algn="ctr">
              <a:spcBef>
                <a:spcPts val="0"/>
              </a:spcBef>
              <a:buSzTx/>
              <a:buNone/>
              <a:defRPr b="1" sz="3800">
                <a:latin typeface="Helvetica"/>
                <a:ea typeface="Helvetica"/>
                <a:cs typeface="Helvetica"/>
                <a:sym typeface="Helvetica"/>
              </a:defRPr>
            </a:lvl1pPr>
          </a:lstStyle>
          <a:p>
            <a:pPr/>
            <a:r>
              <a:t>— Иван Арсентьев</a:t>
            </a:r>
          </a:p>
        </p:txBody>
      </p:sp>
      <p:sp>
        <p:nvSpPr>
          <p:cNvPr id="94" name="«Место ввода цитаты»."/>
          <p:cNvSpPr txBox="1"/>
          <p:nvPr>
            <p:ph type="body" sz="quarter" idx="22"/>
          </p:nvPr>
        </p:nvSpPr>
        <p:spPr>
          <a:xfrm>
            <a:off x="2387600" y="6007100"/>
            <a:ext cx="19621500" cy="952500"/>
          </a:xfrm>
          <a:prstGeom prst="rect">
            <a:avLst/>
          </a:prstGeom>
        </p:spPr>
        <p:txBody>
          <a:bodyPr>
            <a:spAutoFit/>
          </a:bodyPr>
          <a:lstStyle>
            <a:lvl1pPr marL="0" indent="0" algn="ctr">
              <a:spcBef>
                <a:spcPts val="3400"/>
              </a:spcBef>
              <a:buSzTx/>
              <a:buNone/>
              <a:defRPr sz="5600"/>
            </a:lvl1pPr>
          </a:lstStyle>
          <a:p>
            <a:pPr/>
            <a:r>
              <a:t>«Место ввода цитаты».</a:t>
            </a:r>
          </a:p>
        </p:txBody>
      </p:sp>
      <p:sp>
        <p:nvSpPr>
          <p:cNvPr id="95" name="Номер слайда"/>
          <p:cNvSpPr txBox="1"/>
          <p:nvPr>
            <p:ph type="sldNum" sz="quarter" idx="2"/>
          </p:nvPr>
        </p:nvSpPr>
        <p:spPr>
          <a:prstGeom prst="rect">
            <a:avLst/>
          </a:prstGeom>
        </p:spPr>
        <p:txBody>
          <a:bodyPr anchor="t"/>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Фото">
    <p:spTree>
      <p:nvGrpSpPr>
        <p:cNvPr id="1" name=""/>
        <p:cNvGrpSpPr/>
        <p:nvPr/>
      </p:nvGrpSpPr>
      <p:grpSpPr>
        <a:xfrm>
          <a:off x="0" y="0"/>
          <a:ext cx="0" cy="0"/>
          <a:chOff x="0" y="0"/>
          <a:chExt cx="0" cy="0"/>
        </a:xfrm>
      </p:grpSpPr>
      <p:sp>
        <p:nvSpPr>
          <p:cNvPr id="102" name="Панорамное фото двух туристов на каноэ, плывущих по широкой реке на фоне заснеженных гор"/>
          <p:cNvSpPr/>
          <p:nvPr>
            <p:ph type="pic" idx="21"/>
          </p:nvPr>
        </p:nvSpPr>
        <p:spPr>
          <a:xfrm>
            <a:off x="-47625" y="-2540000"/>
            <a:ext cx="24479250" cy="16319500"/>
          </a:xfrm>
          <a:prstGeom prst="rect">
            <a:avLst/>
          </a:prstGeom>
        </p:spPr>
        <p:txBody>
          <a:bodyPr lIns="91439" tIns="45719" rIns="91439" bIns="45719" anchor="t">
            <a:noAutofit/>
          </a:bodyPr>
          <a:lstStyle/>
          <a:p>
            <a:pPr/>
          </a:p>
        </p:txBody>
      </p:sp>
      <p:sp>
        <p:nvSpPr>
          <p:cNvPr id="103" name="Номер слайда"/>
          <p:cNvSpPr txBox="1"/>
          <p:nvPr>
            <p:ph type="sldNum" sz="quarter" idx="2"/>
          </p:nvPr>
        </p:nvSpPr>
        <p:spPr>
          <a:prstGeom prst="rect">
            <a:avLst/>
          </a:prstGeom>
        </p:spPr>
        <p:txBody>
          <a:bodyPr anchor="t"/>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Пустой">
    <p:spTree>
      <p:nvGrpSpPr>
        <p:cNvPr id="1" name=""/>
        <p:cNvGrpSpPr/>
        <p:nvPr/>
      </p:nvGrpSpPr>
      <p:grpSpPr>
        <a:xfrm>
          <a:off x="0" y="0"/>
          <a:ext cx="0" cy="0"/>
          <a:chOff x="0" y="0"/>
          <a:chExt cx="0" cy="0"/>
        </a:xfrm>
      </p:grpSpPr>
      <p:sp>
        <p:nvSpPr>
          <p:cNvPr id="110" name="Номер слайда"/>
          <p:cNvSpPr txBox="1"/>
          <p:nvPr>
            <p:ph type="sldNum" sz="quarter" idx="2"/>
          </p:nvPr>
        </p:nvSpPr>
        <p:spPr>
          <a:prstGeom prst="rect">
            <a:avLst/>
          </a:prstGeom>
        </p:spPr>
        <p:txBody>
          <a:bodyPr anchor="t"/>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Фото — горизонтально">
    <p:spTree>
      <p:nvGrpSpPr>
        <p:cNvPr id="1" name=""/>
        <p:cNvGrpSpPr/>
        <p:nvPr/>
      </p:nvGrpSpPr>
      <p:grpSpPr>
        <a:xfrm>
          <a:off x="0" y="0"/>
          <a:ext cx="0" cy="0"/>
          <a:chOff x="0" y="0"/>
          <a:chExt cx="0" cy="0"/>
        </a:xfrm>
      </p:grpSpPr>
      <p:sp>
        <p:nvSpPr>
          <p:cNvPr id="20" name="Панорамное фото двух туристов на каноэ, плывущих по широкой реке на фоне заснеженных гор"/>
          <p:cNvSpPr/>
          <p:nvPr>
            <p:ph type="pic" idx="21"/>
          </p:nvPr>
        </p:nvSpPr>
        <p:spPr>
          <a:xfrm>
            <a:off x="2752725" y="-2489200"/>
            <a:ext cx="18840450" cy="12560300"/>
          </a:xfrm>
          <a:prstGeom prst="rect">
            <a:avLst/>
          </a:prstGeom>
        </p:spPr>
        <p:txBody>
          <a:bodyPr lIns="91439" tIns="45719" rIns="91439" bIns="45719" anchor="t">
            <a:noAutofit/>
          </a:bodyPr>
          <a:lstStyle/>
          <a:p>
            <a:pPr/>
          </a:p>
        </p:txBody>
      </p:sp>
      <p:sp>
        <p:nvSpPr>
          <p:cNvPr id="21" name="Текст заголовка"/>
          <p:cNvSpPr txBox="1"/>
          <p:nvPr>
            <p:ph type="title"/>
          </p:nvPr>
        </p:nvSpPr>
        <p:spPr>
          <a:xfrm>
            <a:off x="2387600" y="9448800"/>
            <a:ext cx="19621500" cy="2006600"/>
          </a:xfrm>
          <a:prstGeom prst="rect">
            <a:avLst/>
          </a:prstGeom>
        </p:spPr>
        <p:txBody>
          <a:bodyPr anchor="b"/>
          <a:lstStyle/>
          <a:p>
            <a:pPr/>
            <a:r>
              <a:t>Текст заголовка</a:t>
            </a:r>
          </a:p>
        </p:txBody>
      </p:sp>
      <p:sp>
        <p:nvSpPr>
          <p:cNvPr id="22" name="Уровень текста 1…"/>
          <p:cNvSpPr txBox="1"/>
          <p:nvPr>
            <p:ph type="body" sz="quarter" idx="1"/>
          </p:nvPr>
        </p:nvSpPr>
        <p:spPr>
          <a:xfrm>
            <a:off x="2387600" y="11518900"/>
            <a:ext cx="19621500" cy="1714500"/>
          </a:xfrm>
          <a:prstGeom prst="rect">
            <a:avLst/>
          </a:prstGeom>
        </p:spPr>
        <p:txBody>
          <a:bodyPr anchor="t"/>
          <a:lstStyle>
            <a:lvl1pPr marL="0" indent="0" algn="ctr">
              <a:spcBef>
                <a:spcPts val="0"/>
              </a:spcBef>
              <a:buSzTx/>
              <a:buNone/>
              <a:defRPr sz="4400"/>
            </a:lvl1pPr>
            <a:lvl2pPr marL="0" indent="0" algn="ctr">
              <a:spcBef>
                <a:spcPts val="0"/>
              </a:spcBef>
              <a:buSzTx/>
              <a:buNone/>
              <a:defRPr sz="4400"/>
            </a:lvl2pPr>
            <a:lvl3pPr marL="0" indent="0" algn="ctr">
              <a:spcBef>
                <a:spcPts val="0"/>
              </a:spcBef>
              <a:buSzTx/>
              <a:buNone/>
              <a:defRPr sz="4400"/>
            </a:lvl3pPr>
            <a:lvl4pPr marL="0" indent="0" algn="ctr">
              <a:spcBef>
                <a:spcPts val="0"/>
              </a:spcBef>
              <a:buSzTx/>
              <a:buNone/>
              <a:defRPr sz="4400"/>
            </a:lvl4pPr>
            <a:lvl5pPr marL="0" indent="0" algn="ctr">
              <a:spcBef>
                <a:spcPts val="0"/>
              </a:spcBef>
              <a:buSzTx/>
              <a:buNone/>
              <a:defRPr sz="4400"/>
            </a:lvl5pPr>
          </a:lstStyle>
          <a:p>
            <a:pPr/>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23" name="Номер слайда"/>
          <p:cNvSpPr txBox="1"/>
          <p:nvPr>
            <p:ph type="sldNum" sz="quarter" idx="2"/>
          </p:nvPr>
        </p:nvSpPr>
        <p:spPr>
          <a:prstGeom prst="rect">
            <a:avLst/>
          </a:prstGeom>
        </p:spPr>
        <p:txBody>
          <a:bodyPr anchor="t"/>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Заголовок — по центру">
    <p:spTree>
      <p:nvGrpSpPr>
        <p:cNvPr id="1" name=""/>
        <p:cNvGrpSpPr/>
        <p:nvPr/>
      </p:nvGrpSpPr>
      <p:grpSpPr>
        <a:xfrm>
          <a:off x="0" y="0"/>
          <a:ext cx="0" cy="0"/>
          <a:chOff x="0" y="0"/>
          <a:chExt cx="0" cy="0"/>
        </a:xfrm>
      </p:grpSpPr>
      <p:sp>
        <p:nvSpPr>
          <p:cNvPr id="30" name="Текст заголовка"/>
          <p:cNvSpPr txBox="1"/>
          <p:nvPr>
            <p:ph type="title"/>
          </p:nvPr>
        </p:nvSpPr>
        <p:spPr>
          <a:xfrm>
            <a:off x="2387600" y="4533900"/>
            <a:ext cx="19621500" cy="4648200"/>
          </a:xfrm>
          <a:prstGeom prst="rect">
            <a:avLst/>
          </a:prstGeom>
        </p:spPr>
        <p:txBody>
          <a:bodyPr/>
          <a:lstStyle/>
          <a:p>
            <a:pPr/>
            <a:r>
              <a:t>Текст заголовка</a:t>
            </a:r>
          </a:p>
        </p:txBody>
      </p:sp>
      <p:sp>
        <p:nvSpPr>
          <p:cNvPr id="31" name="Номер слайда"/>
          <p:cNvSpPr txBox="1"/>
          <p:nvPr>
            <p:ph type="sldNum" sz="quarter" idx="2"/>
          </p:nvPr>
        </p:nvSpPr>
        <p:spPr>
          <a:prstGeom prst="rect">
            <a:avLst/>
          </a:prstGeom>
        </p:spPr>
        <p:txBody>
          <a:bodyPr anchor="t"/>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Фото — вертикально">
    <p:spTree>
      <p:nvGrpSpPr>
        <p:cNvPr id="1" name=""/>
        <p:cNvGrpSpPr/>
        <p:nvPr/>
      </p:nvGrpSpPr>
      <p:grpSpPr>
        <a:xfrm>
          <a:off x="0" y="0"/>
          <a:ext cx="0" cy="0"/>
          <a:chOff x="0" y="0"/>
          <a:chExt cx="0" cy="0"/>
        </a:xfrm>
      </p:grpSpPr>
      <p:sp>
        <p:nvSpPr>
          <p:cNvPr id="38" name="Красная лодка пришвартована у причала на реке; вдоль берега стоят деревья на фоне облачного голубого неба"/>
          <p:cNvSpPr/>
          <p:nvPr>
            <p:ph type="pic" idx="21"/>
          </p:nvPr>
        </p:nvSpPr>
        <p:spPr>
          <a:xfrm>
            <a:off x="12407900" y="-2159000"/>
            <a:ext cx="10337800" cy="15506702"/>
          </a:xfrm>
          <a:prstGeom prst="rect">
            <a:avLst/>
          </a:prstGeom>
        </p:spPr>
        <p:txBody>
          <a:bodyPr lIns="91439" tIns="45719" rIns="91439" bIns="45719" anchor="t">
            <a:noAutofit/>
          </a:bodyPr>
          <a:lstStyle/>
          <a:p>
            <a:pPr/>
          </a:p>
        </p:txBody>
      </p:sp>
      <p:sp>
        <p:nvSpPr>
          <p:cNvPr id="39" name="Текст заголовка"/>
          <p:cNvSpPr txBox="1"/>
          <p:nvPr>
            <p:ph type="title"/>
          </p:nvPr>
        </p:nvSpPr>
        <p:spPr>
          <a:xfrm>
            <a:off x="1790700" y="1066800"/>
            <a:ext cx="10007600" cy="5626100"/>
          </a:xfrm>
          <a:prstGeom prst="rect">
            <a:avLst/>
          </a:prstGeom>
        </p:spPr>
        <p:txBody>
          <a:bodyPr anchor="b"/>
          <a:lstStyle>
            <a:lvl1pPr>
              <a:defRPr sz="8400"/>
            </a:lvl1pPr>
          </a:lstStyle>
          <a:p>
            <a:pPr/>
            <a:r>
              <a:t>Текст заголовка</a:t>
            </a:r>
          </a:p>
        </p:txBody>
      </p:sp>
      <p:sp>
        <p:nvSpPr>
          <p:cNvPr id="40" name="Уровень текста 1…"/>
          <p:cNvSpPr txBox="1"/>
          <p:nvPr>
            <p:ph type="body" sz="quarter" idx="1"/>
          </p:nvPr>
        </p:nvSpPr>
        <p:spPr>
          <a:xfrm>
            <a:off x="1790700" y="7035800"/>
            <a:ext cx="10007600" cy="5626100"/>
          </a:xfrm>
          <a:prstGeom prst="rect">
            <a:avLst/>
          </a:prstGeom>
        </p:spPr>
        <p:txBody>
          <a:bodyPr anchor="t"/>
          <a:lstStyle>
            <a:lvl1pPr marL="0" indent="0" algn="ctr">
              <a:spcBef>
                <a:spcPts val="0"/>
              </a:spcBef>
              <a:buSzTx/>
              <a:buNone/>
              <a:defRPr sz="4400"/>
            </a:lvl1pPr>
            <a:lvl2pPr marL="0" indent="0" algn="ctr">
              <a:spcBef>
                <a:spcPts val="0"/>
              </a:spcBef>
              <a:buSzTx/>
              <a:buNone/>
              <a:defRPr sz="4400"/>
            </a:lvl2pPr>
            <a:lvl3pPr marL="0" indent="0" algn="ctr">
              <a:spcBef>
                <a:spcPts val="0"/>
              </a:spcBef>
              <a:buSzTx/>
              <a:buNone/>
              <a:defRPr sz="4400"/>
            </a:lvl3pPr>
            <a:lvl4pPr marL="0" indent="0" algn="ctr">
              <a:spcBef>
                <a:spcPts val="0"/>
              </a:spcBef>
              <a:buSzTx/>
              <a:buNone/>
              <a:defRPr sz="4400"/>
            </a:lvl4pPr>
            <a:lvl5pPr marL="0" indent="0" algn="ctr">
              <a:spcBef>
                <a:spcPts val="0"/>
              </a:spcBef>
              <a:buSzTx/>
              <a:buNone/>
              <a:defRPr sz="4400"/>
            </a:lvl5pPr>
          </a:lstStyle>
          <a:p>
            <a:pPr/>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41" name="Номер слайда"/>
          <p:cNvSpPr txBox="1"/>
          <p:nvPr>
            <p:ph type="sldNum" sz="quarter" idx="2"/>
          </p:nvPr>
        </p:nvSpPr>
        <p:spPr>
          <a:prstGeom prst="rect">
            <a:avLst/>
          </a:prstGeom>
        </p:spPr>
        <p:txBody>
          <a:bodyPr anchor="t"/>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Заголовок — сверху">
    <p:spTree>
      <p:nvGrpSpPr>
        <p:cNvPr id="1" name=""/>
        <p:cNvGrpSpPr/>
        <p:nvPr/>
      </p:nvGrpSpPr>
      <p:grpSpPr>
        <a:xfrm>
          <a:off x="0" y="0"/>
          <a:ext cx="0" cy="0"/>
          <a:chOff x="0" y="0"/>
          <a:chExt cx="0" cy="0"/>
        </a:xfrm>
      </p:grpSpPr>
      <p:sp>
        <p:nvSpPr>
          <p:cNvPr id="48" name="Текст заголовка"/>
          <p:cNvSpPr txBox="1"/>
          <p:nvPr>
            <p:ph type="title"/>
          </p:nvPr>
        </p:nvSpPr>
        <p:spPr>
          <a:prstGeom prst="rect">
            <a:avLst/>
          </a:prstGeom>
        </p:spPr>
        <p:txBody>
          <a:bodyPr/>
          <a:lstStyle/>
          <a:p>
            <a:pPr/>
            <a:r>
              <a:t>Текст заголовка</a:t>
            </a:r>
          </a:p>
        </p:txBody>
      </p:sp>
      <p:sp>
        <p:nvSpPr>
          <p:cNvPr id="49" name="Номер слайда"/>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Заголовок и пункты">
    <p:spTree>
      <p:nvGrpSpPr>
        <p:cNvPr id="1" name=""/>
        <p:cNvGrpSpPr/>
        <p:nvPr/>
      </p:nvGrpSpPr>
      <p:grpSpPr>
        <a:xfrm>
          <a:off x="0" y="0"/>
          <a:ext cx="0" cy="0"/>
          <a:chOff x="0" y="0"/>
          <a:chExt cx="0" cy="0"/>
        </a:xfrm>
      </p:grpSpPr>
      <p:sp>
        <p:nvSpPr>
          <p:cNvPr id="56" name="Текст заголовка"/>
          <p:cNvSpPr txBox="1"/>
          <p:nvPr>
            <p:ph type="title"/>
          </p:nvPr>
        </p:nvSpPr>
        <p:spPr>
          <a:prstGeom prst="rect">
            <a:avLst/>
          </a:prstGeom>
        </p:spPr>
        <p:txBody>
          <a:bodyPr/>
          <a:lstStyle/>
          <a:p>
            <a:pPr/>
            <a:r>
              <a:t>Текст заголовка</a:t>
            </a:r>
          </a:p>
        </p:txBody>
      </p:sp>
      <p:sp>
        <p:nvSpPr>
          <p:cNvPr id="57" name="Уровень текста 1…"/>
          <p:cNvSpPr txBox="1"/>
          <p:nvPr>
            <p:ph type="body" idx="1"/>
          </p:nvPr>
        </p:nvSpPr>
        <p:spPr>
          <a:prstGeom prst="rect">
            <a:avLst/>
          </a:prstGeom>
        </p:spPr>
        <p:txBody>
          <a:bodyPr/>
          <a:lstStyle/>
          <a:p>
            <a:pPr/>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58" name="Номер слайда"/>
          <p:cNvSpPr txBox="1"/>
          <p:nvPr>
            <p:ph type="sldNum" sz="quarter" idx="2"/>
          </p:nvPr>
        </p:nvSpPr>
        <p:spPr>
          <a:prstGeom prst="rect">
            <a:avLst/>
          </a:prstGeom>
        </p:spPr>
        <p:txBody>
          <a:bodyPr anchor="t"/>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Заголовок, пункты и фото">
    <p:spTree>
      <p:nvGrpSpPr>
        <p:cNvPr id="1" name=""/>
        <p:cNvGrpSpPr/>
        <p:nvPr/>
      </p:nvGrpSpPr>
      <p:grpSpPr>
        <a:xfrm>
          <a:off x="0" y="0"/>
          <a:ext cx="0" cy="0"/>
          <a:chOff x="0" y="0"/>
          <a:chExt cx="0" cy="0"/>
        </a:xfrm>
      </p:grpSpPr>
      <p:sp>
        <p:nvSpPr>
          <p:cNvPr id="65" name="Красная лодка пришвартована у причала на реке; вдоль берега стоят деревья на фоне облачного голубого неба"/>
          <p:cNvSpPr/>
          <p:nvPr>
            <p:ph type="pic" idx="21"/>
          </p:nvPr>
        </p:nvSpPr>
        <p:spPr>
          <a:xfrm>
            <a:off x="12496800" y="-1485900"/>
            <a:ext cx="10193867" cy="15290800"/>
          </a:xfrm>
          <a:prstGeom prst="rect">
            <a:avLst/>
          </a:prstGeom>
        </p:spPr>
        <p:txBody>
          <a:bodyPr lIns="91439" tIns="45719" rIns="91439" bIns="45719" anchor="t">
            <a:noAutofit/>
          </a:bodyPr>
          <a:lstStyle/>
          <a:p>
            <a:pPr/>
          </a:p>
        </p:txBody>
      </p:sp>
      <p:sp>
        <p:nvSpPr>
          <p:cNvPr id="66" name="Текст заголовка"/>
          <p:cNvSpPr txBox="1"/>
          <p:nvPr>
            <p:ph type="title"/>
          </p:nvPr>
        </p:nvSpPr>
        <p:spPr>
          <a:prstGeom prst="rect">
            <a:avLst/>
          </a:prstGeom>
        </p:spPr>
        <p:txBody>
          <a:bodyPr/>
          <a:lstStyle/>
          <a:p>
            <a:pPr/>
            <a:r>
              <a:t>Текст заголовка</a:t>
            </a:r>
          </a:p>
        </p:txBody>
      </p:sp>
      <p:sp>
        <p:nvSpPr>
          <p:cNvPr id="67" name="Уровень текста 1…"/>
          <p:cNvSpPr txBox="1"/>
          <p:nvPr>
            <p:ph type="body" sz="half" idx="1"/>
          </p:nvPr>
        </p:nvSpPr>
        <p:spPr>
          <a:xfrm>
            <a:off x="1790700" y="3644900"/>
            <a:ext cx="10007600" cy="8839200"/>
          </a:xfrm>
          <a:prstGeom prst="rect">
            <a:avLst/>
          </a:prstGeom>
        </p:spPr>
        <p:txBody>
          <a:bodyPr/>
          <a:lstStyle>
            <a:lvl1pPr marL="431800" indent="-431800">
              <a:spcBef>
                <a:spcPts val="5300"/>
              </a:spcBef>
              <a:defRPr sz="3800"/>
            </a:lvl1pPr>
            <a:lvl2pPr marL="863600" indent="-431800">
              <a:spcBef>
                <a:spcPts val="5300"/>
              </a:spcBef>
              <a:defRPr sz="3800"/>
            </a:lvl2pPr>
            <a:lvl3pPr marL="1295400" indent="-431800">
              <a:spcBef>
                <a:spcPts val="5300"/>
              </a:spcBef>
              <a:defRPr sz="3800"/>
            </a:lvl3pPr>
            <a:lvl4pPr marL="1727200" indent="-431800">
              <a:spcBef>
                <a:spcPts val="5300"/>
              </a:spcBef>
              <a:defRPr sz="3800"/>
            </a:lvl4pPr>
            <a:lvl5pPr marL="2159000" indent="-431800">
              <a:spcBef>
                <a:spcPts val="5300"/>
              </a:spcBef>
              <a:defRPr sz="3800"/>
            </a:lvl5pPr>
          </a:lstStyle>
          <a:p>
            <a:pPr/>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68" name="Номер слайда"/>
          <p:cNvSpPr txBox="1"/>
          <p:nvPr>
            <p:ph type="sldNum" sz="quarter" idx="2"/>
          </p:nvPr>
        </p:nvSpPr>
        <p:spPr>
          <a:prstGeom prst="rect">
            <a:avLst/>
          </a:prstGeom>
        </p:spPr>
        <p:txBody>
          <a:bodyPr anchor="t"/>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Пункты">
    <p:spTree>
      <p:nvGrpSpPr>
        <p:cNvPr id="1" name=""/>
        <p:cNvGrpSpPr/>
        <p:nvPr/>
      </p:nvGrpSpPr>
      <p:grpSpPr>
        <a:xfrm>
          <a:off x="0" y="0"/>
          <a:ext cx="0" cy="0"/>
          <a:chOff x="0" y="0"/>
          <a:chExt cx="0" cy="0"/>
        </a:xfrm>
      </p:grpSpPr>
      <p:sp>
        <p:nvSpPr>
          <p:cNvPr id="75" name="Уровень текста 1…"/>
          <p:cNvSpPr txBox="1"/>
          <p:nvPr>
            <p:ph type="body" idx="1"/>
          </p:nvPr>
        </p:nvSpPr>
        <p:spPr>
          <a:xfrm>
            <a:off x="1790700" y="1790700"/>
            <a:ext cx="20815300" cy="10147300"/>
          </a:xfrm>
          <a:prstGeom prst="rect">
            <a:avLst/>
          </a:prstGeom>
        </p:spPr>
        <p:txBody>
          <a:bodyPr/>
          <a:lstStyle/>
          <a:p>
            <a:pPr/>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76" name="Номер слайда"/>
          <p:cNvSpPr txBox="1"/>
          <p:nvPr>
            <p:ph type="sldNum" sz="quarter" idx="2"/>
          </p:nvPr>
        </p:nvSpPr>
        <p:spPr>
          <a:prstGeom prst="rect">
            <a:avLst/>
          </a:prstGeom>
        </p:spPr>
        <p:txBody>
          <a:bodyPr anchor="t"/>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Фото (3 шт.)">
    <p:spTree>
      <p:nvGrpSpPr>
        <p:cNvPr id="1" name=""/>
        <p:cNvGrpSpPr/>
        <p:nvPr/>
      </p:nvGrpSpPr>
      <p:grpSpPr>
        <a:xfrm>
          <a:off x="0" y="0"/>
          <a:ext cx="0" cy="0"/>
          <a:chOff x="0" y="0"/>
          <a:chExt cx="0" cy="0"/>
        </a:xfrm>
      </p:grpSpPr>
      <p:sp>
        <p:nvSpPr>
          <p:cNvPr id="83" name="Ребёнок смотрит в бинокль на заснеженные горы"/>
          <p:cNvSpPr/>
          <p:nvPr>
            <p:ph type="pic" sz="half" idx="21"/>
          </p:nvPr>
        </p:nvSpPr>
        <p:spPr>
          <a:xfrm>
            <a:off x="12344400" y="7112000"/>
            <a:ext cx="10439400" cy="6959601"/>
          </a:xfrm>
          <a:prstGeom prst="rect">
            <a:avLst/>
          </a:prstGeom>
        </p:spPr>
        <p:txBody>
          <a:bodyPr lIns="91439" tIns="45719" rIns="91439" bIns="45719" anchor="t">
            <a:noAutofit/>
          </a:bodyPr>
          <a:lstStyle/>
          <a:p>
            <a:pPr/>
          </a:p>
        </p:txBody>
      </p:sp>
      <p:sp>
        <p:nvSpPr>
          <p:cNvPr id="84" name="Небольшой каменистый остров, покрытый травой и окружённый океаном, на фоне голубого неба"/>
          <p:cNvSpPr/>
          <p:nvPr>
            <p:ph type="pic" sz="half" idx="22"/>
          </p:nvPr>
        </p:nvSpPr>
        <p:spPr>
          <a:xfrm>
            <a:off x="12407900" y="190500"/>
            <a:ext cx="10363200" cy="6908800"/>
          </a:xfrm>
          <a:prstGeom prst="rect">
            <a:avLst/>
          </a:prstGeom>
        </p:spPr>
        <p:txBody>
          <a:bodyPr lIns="91439" tIns="45719" rIns="91439" bIns="45719" anchor="t">
            <a:noAutofit/>
          </a:bodyPr>
          <a:lstStyle/>
          <a:p>
            <a:pPr/>
          </a:p>
        </p:txBody>
      </p:sp>
      <p:sp>
        <p:nvSpPr>
          <p:cNvPr id="85" name="Красная лодка пришвартована у причала на реке; вдоль берега стоят деревья на фоне облачного голубого неба"/>
          <p:cNvSpPr/>
          <p:nvPr>
            <p:ph type="pic" idx="23"/>
          </p:nvPr>
        </p:nvSpPr>
        <p:spPr>
          <a:xfrm>
            <a:off x="1583266" y="-1879600"/>
            <a:ext cx="10414001" cy="15621000"/>
          </a:xfrm>
          <a:prstGeom prst="rect">
            <a:avLst/>
          </a:prstGeom>
        </p:spPr>
        <p:txBody>
          <a:bodyPr lIns="91439" tIns="45719" rIns="91439" bIns="45719" anchor="t">
            <a:noAutofit/>
          </a:bodyPr>
          <a:lstStyle/>
          <a:p>
            <a:pPr/>
          </a:p>
        </p:txBody>
      </p:sp>
      <p:sp>
        <p:nvSpPr>
          <p:cNvPr id="86" name="Номер слайда"/>
          <p:cNvSpPr txBox="1"/>
          <p:nvPr>
            <p:ph type="sldNum" sz="quarter" idx="2"/>
          </p:nvPr>
        </p:nvSpPr>
        <p:spPr>
          <a:prstGeom prst="rect">
            <a:avLst/>
          </a:prstGeom>
        </p:spPr>
        <p:txBody>
          <a:bodyPr anchor="t"/>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jpe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 Id="rId9" Type="http://schemas.openxmlformats.org/officeDocument/2006/relationships/slideLayout" Target="../slideLayouts/slideLayout7.xml"/><Relationship Id="rId10" Type="http://schemas.openxmlformats.org/officeDocument/2006/relationships/slideLayout" Target="../slideLayouts/slideLayout8.xml"/><Relationship Id="rId11" Type="http://schemas.openxmlformats.org/officeDocument/2006/relationships/slideLayout" Target="../slideLayouts/slideLayout9.xml"/><Relationship Id="rId12" Type="http://schemas.openxmlformats.org/officeDocument/2006/relationships/slideLayout" Target="../slideLayouts/slideLayout10.xml"/><Relationship Id="rId13" Type="http://schemas.openxmlformats.org/officeDocument/2006/relationships/slideLayout" Target="../slideLayouts/slideLayout11.xml"/><Relationship Id="rId14"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 name="Текст заголовка"/>
          <p:cNvSpPr txBox="1"/>
          <p:nvPr>
            <p:ph type="title"/>
          </p:nvPr>
        </p:nvSpPr>
        <p:spPr>
          <a:xfrm>
            <a:off x="1790700" y="571500"/>
            <a:ext cx="20815300" cy="29845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r>
              <a:t>Текст заголовка</a:t>
            </a:r>
          </a:p>
        </p:txBody>
      </p:sp>
      <p:sp>
        <p:nvSpPr>
          <p:cNvPr id="3" name="Уровень текста 1…"/>
          <p:cNvSpPr txBox="1"/>
          <p:nvPr>
            <p:ph type="body" idx="1"/>
          </p:nvPr>
        </p:nvSpPr>
        <p:spPr>
          <a:xfrm>
            <a:off x="1790700" y="3644900"/>
            <a:ext cx="20815300" cy="88392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4" name="Номер слайда"/>
          <p:cNvSpPr txBox="1"/>
          <p:nvPr>
            <p:ph type="sldNum" sz="quarter" idx="2"/>
          </p:nvPr>
        </p:nvSpPr>
        <p:spPr>
          <a:xfrm>
            <a:off x="11955253" y="13004800"/>
            <a:ext cx="453238" cy="469900"/>
          </a:xfrm>
          <a:prstGeom prst="rect">
            <a:avLst/>
          </a:prstGeom>
          <a:ln w="12700">
            <a:miter lim="400000"/>
          </a:ln>
        </p:spPr>
        <p:txBody>
          <a:bodyPr wrap="none" lIns="50800" tIns="50800" rIns="50800" bIns="50800" anchor="b">
            <a:spAutoFit/>
          </a:bodyPr>
          <a:lstStyle>
            <a:lvl1pPr>
              <a:defRPr sz="2400"/>
            </a:lvl1pPr>
          </a:lstStyle>
          <a:p>
            <a:pPr/>
            <a:fld id="{86CB4B4D-7CA3-9044-876B-883B54F8677D}" type="slidenum"/>
          </a:p>
        </p:txBody>
      </p:sp>
    </p:spTree>
  </p:cSld>
  <p:clrMap bg1="dk1" tx1="lt1" bg2="dk2" tx2="lt2" accent1="accent1" accent2="accent2" accent3="accent3" accent4="accent4" accent5="accent5" accent6="accent6" hlink="hlink" folHlink="fol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Lst>
  <p:transition xmlns:p14="http://schemas.microsoft.com/office/powerpoint/2010/main" spd="med" advClick="1"/>
  <p:txStyles>
    <p:titleStyle>
      <a:lvl1pPr marL="0" marR="0" indent="0" algn="ctr" defTabSz="825500" rtl="0" latinLnBrk="0">
        <a:lnSpc>
          <a:spcPct val="100000"/>
        </a:lnSpc>
        <a:spcBef>
          <a:spcPts val="0"/>
        </a:spcBef>
        <a:spcAft>
          <a:spcPts val="0"/>
        </a:spcAft>
        <a:buClrTx/>
        <a:buSzTx/>
        <a:buFontTx/>
        <a:buNone/>
        <a:tabLst/>
        <a:defRPr b="0" baseline="0" cap="none" i="0" spc="0" strike="noStrike" sz="11200" u="none">
          <a:solidFill>
            <a:srgbClr val="FFFFFF"/>
          </a:solidFill>
          <a:uFillTx/>
          <a:latin typeface="+mn-lt"/>
          <a:ea typeface="+mn-ea"/>
          <a:cs typeface="+mn-cs"/>
          <a:sym typeface="Helvetica Light"/>
        </a:defRPr>
      </a:lvl1pPr>
      <a:lvl2pPr marL="0" marR="0" indent="0" algn="ctr" defTabSz="825500" rtl="0" latinLnBrk="0">
        <a:lnSpc>
          <a:spcPct val="100000"/>
        </a:lnSpc>
        <a:spcBef>
          <a:spcPts val="0"/>
        </a:spcBef>
        <a:spcAft>
          <a:spcPts val="0"/>
        </a:spcAft>
        <a:buClrTx/>
        <a:buSzTx/>
        <a:buFontTx/>
        <a:buNone/>
        <a:tabLst/>
        <a:defRPr b="0" baseline="0" cap="none" i="0" spc="0" strike="noStrike" sz="11200" u="none">
          <a:solidFill>
            <a:srgbClr val="FFFFFF"/>
          </a:solidFill>
          <a:uFillTx/>
          <a:latin typeface="+mn-lt"/>
          <a:ea typeface="+mn-ea"/>
          <a:cs typeface="+mn-cs"/>
          <a:sym typeface="Helvetica Light"/>
        </a:defRPr>
      </a:lvl2pPr>
      <a:lvl3pPr marL="0" marR="0" indent="0" algn="ctr" defTabSz="825500" rtl="0" latinLnBrk="0">
        <a:lnSpc>
          <a:spcPct val="100000"/>
        </a:lnSpc>
        <a:spcBef>
          <a:spcPts val="0"/>
        </a:spcBef>
        <a:spcAft>
          <a:spcPts val="0"/>
        </a:spcAft>
        <a:buClrTx/>
        <a:buSzTx/>
        <a:buFontTx/>
        <a:buNone/>
        <a:tabLst/>
        <a:defRPr b="0" baseline="0" cap="none" i="0" spc="0" strike="noStrike" sz="11200" u="none">
          <a:solidFill>
            <a:srgbClr val="FFFFFF"/>
          </a:solidFill>
          <a:uFillTx/>
          <a:latin typeface="+mn-lt"/>
          <a:ea typeface="+mn-ea"/>
          <a:cs typeface="+mn-cs"/>
          <a:sym typeface="Helvetica Light"/>
        </a:defRPr>
      </a:lvl3pPr>
      <a:lvl4pPr marL="0" marR="0" indent="0" algn="ctr" defTabSz="825500" rtl="0" latinLnBrk="0">
        <a:lnSpc>
          <a:spcPct val="100000"/>
        </a:lnSpc>
        <a:spcBef>
          <a:spcPts val="0"/>
        </a:spcBef>
        <a:spcAft>
          <a:spcPts val="0"/>
        </a:spcAft>
        <a:buClrTx/>
        <a:buSzTx/>
        <a:buFontTx/>
        <a:buNone/>
        <a:tabLst/>
        <a:defRPr b="0" baseline="0" cap="none" i="0" spc="0" strike="noStrike" sz="11200" u="none">
          <a:solidFill>
            <a:srgbClr val="FFFFFF"/>
          </a:solidFill>
          <a:uFillTx/>
          <a:latin typeface="+mn-lt"/>
          <a:ea typeface="+mn-ea"/>
          <a:cs typeface="+mn-cs"/>
          <a:sym typeface="Helvetica Light"/>
        </a:defRPr>
      </a:lvl4pPr>
      <a:lvl5pPr marL="0" marR="0" indent="0" algn="ctr" defTabSz="825500" rtl="0" latinLnBrk="0">
        <a:lnSpc>
          <a:spcPct val="100000"/>
        </a:lnSpc>
        <a:spcBef>
          <a:spcPts val="0"/>
        </a:spcBef>
        <a:spcAft>
          <a:spcPts val="0"/>
        </a:spcAft>
        <a:buClrTx/>
        <a:buSzTx/>
        <a:buFontTx/>
        <a:buNone/>
        <a:tabLst/>
        <a:defRPr b="0" baseline="0" cap="none" i="0" spc="0" strike="noStrike" sz="11200" u="none">
          <a:solidFill>
            <a:srgbClr val="FFFFFF"/>
          </a:solidFill>
          <a:uFillTx/>
          <a:latin typeface="+mn-lt"/>
          <a:ea typeface="+mn-ea"/>
          <a:cs typeface="+mn-cs"/>
          <a:sym typeface="Helvetica Light"/>
        </a:defRPr>
      </a:lvl5pPr>
      <a:lvl6pPr marL="0" marR="0" indent="0" algn="ctr" defTabSz="825500" rtl="0" latinLnBrk="0">
        <a:lnSpc>
          <a:spcPct val="100000"/>
        </a:lnSpc>
        <a:spcBef>
          <a:spcPts val="0"/>
        </a:spcBef>
        <a:spcAft>
          <a:spcPts val="0"/>
        </a:spcAft>
        <a:buClrTx/>
        <a:buSzTx/>
        <a:buFontTx/>
        <a:buNone/>
        <a:tabLst/>
        <a:defRPr b="0" baseline="0" cap="none" i="0" spc="0" strike="noStrike" sz="11200" u="none">
          <a:solidFill>
            <a:srgbClr val="FFFFFF"/>
          </a:solidFill>
          <a:uFillTx/>
          <a:latin typeface="+mn-lt"/>
          <a:ea typeface="+mn-ea"/>
          <a:cs typeface="+mn-cs"/>
          <a:sym typeface="Helvetica Light"/>
        </a:defRPr>
      </a:lvl6pPr>
      <a:lvl7pPr marL="0" marR="0" indent="0" algn="ctr" defTabSz="825500" rtl="0" latinLnBrk="0">
        <a:lnSpc>
          <a:spcPct val="100000"/>
        </a:lnSpc>
        <a:spcBef>
          <a:spcPts val="0"/>
        </a:spcBef>
        <a:spcAft>
          <a:spcPts val="0"/>
        </a:spcAft>
        <a:buClrTx/>
        <a:buSzTx/>
        <a:buFontTx/>
        <a:buNone/>
        <a:tabLst/>
        <a:defRPr b="0" baseline="0" cap="none" i="0" spc="0" strike="noStrike" sz="11200" u="none">
          <a:solidFill>
            <a:srgbClr val="FFFFFF"/>
          </a:solidFill>
          <a:uFillTx/>
          <a:latin typeface="+mn-lt"/>
          <a:ea typeface="+mn-ea"/>
          <a:cs typeface="+mn-cs"/>
          <a:sym typeface="Helvetica Light"/>
        </a:defRPr>
      </a:lvl7pPr>
      <a:lvl8pPr marL="0" marR="0" indent="0" algn="ctr" defTabSz="825500" rtl="0" latinLnBrk="0">
        <a:lnSpc>
          <a:spcPct val="100000"/>
        </a:lnSpc>
        <a:spcBef>
          <a:spcPts val="0"/>
        </a:spcBef>
        <a:spcAft>
          <a:spcPts val="0"/>
        </a:spcAft>
        <a:buClrTx/>
        <a:buSzTx/>
        <a:buFontTx/>
        <a:buNone/>
        <a:tabLst/>
        <a:defRPr b="0" baseline="0" cap="none" i="0" spc="0" strike="noStrike" sz="11200" u="none">
          <a:solidFill>
            <a:srgbClr val="FFFFFF"/>
          </a:solidFill>
          <a:uFillTx/>
          <a:latin typeface="+mn-lt"/>
          <a:ea typeface="+mn-ea"/>
          <a:cs typeface="+mn-cs"/>
          <a:sym typeface="Helvetica Light"/>
        </a:defRPr>
      </a:lvl8pPr>
      <a:lvl9pPr marL="0" marR="0" indent="0" algn="ctr" defTabSz="825500" rtl="0" latinLnBrk="0">
        <a:lnSpc>
          <a:spcPct val="100000"/>
        </a:lnSpc>
        <a:spcBef>
          <a:spcPts val="0"/>
        </a:spcBef>
        <a:spcAft>
          <a:spcPts val="0"/>
        </a:spcAft>
        <a:buClrTx/>
        <a:buSzTx/>
        <a:buFontTx/>
        <a:buNone/>
        <a:tabLst/>
        <a:defRPr b="0" baseline="0" cap="none" i="0" spc="0" strike="noStrike" sz="11200" u="none">
          <a:solidFill>
            <a:srgbClr val="FFFFFF"/>
          </a:solidFill>
          <a:uFillTx/>
          <a:latin typeface="+mn-lt"/>
          <a:ea typeface="+mn-ea"/>
          <a:cs typeface="+mn-cs"/>
          <a:sym typeface="Helvetica Light"/>
        </a:defRPr>
      </a:lvl9pPr>
    </p:titleStyle>
    <p:bodyStyle>
      <a:lvl1pPr marL="609600" marR="0" indent="-609600" algn="l" defTabSz="825500" rtl="0" latinLnBrk="0">
        <a:lnSpc>
          <a:spcPct val="100000"/>
        </a:lnSpc>
        <a:spcBef>
          <a:spcPts val="5900"/>
        </a:spcBef>
        <a:spcAft>
          <a:spcPts val="0"/>
        </a:spcAft>
        <a:buClrTx/>
        <a:buSzPct val="75000"/>
        <a:buFontTx/>
        <a:buChar char="•"/>
        <a:tabLst/>
        <a:defRPr b="0" baseline="0" cap="none" i="0" spc="0" strike="noStrike" sz="5200" u="none">
          <a:solidFill>
            <a:srgbClr val="FFFFFF"/>
          </a:solidFill>
          <a:uFillTx/>
          <a:latin typeface="+mn-lt"/>
          <a:ea typeface="+mn-ea"/>
          <a:cs typeface="+mn-cs"/>
          <a:sym typeface="Helvetica Light"/>
        </a:defRPr>
      </a:lvl1pPr>
      <a:lvl2pPr marL="1219200" marR="0" indent="-609600" algn="l" defTabSz="825500" rtl="0" latinLnBrk="0">
        <a:lnSpc>
          <a:spcPct val="100000"/>
        </a:lnSpc>
        <a:spcBef>
          <a:spcPts val="5900"/>
        </a:spcBef>
        <a:spcAft>
          <a:spcPts val="0"/>
        </a:spcAft>
        <a:buClrTx/>
        <a:buSzPct val="75000"/>
        <a:buFontTx/>
        <a:buChar char="•"/>
        <a:tabLst/>
        <a:defRPr b="0" baseline="0" cap="none" i="0" spc="0" strike="noStrike" sz="5200" u="none">
          <a:solidFill>
            <a:srgbClr val="FFFFFF"/>
          </a:solidFill>
          <a:uFillTx/>
          <a:latin typeface="+mn-lt"/>
          <a:ea typeface="+mn-ea"/>
          <a:cs typeface="+mn-cs"/>
          <a:sym typeface="Helvetica Light"/>
        </a:defRPr>
      </a:lvl2pPr>
      <a:lvl3pPr marL="1828800" marR="0" indent="-609600" algn="l" defTabSz="825500" rtl="0" latinLnBrk="0">
        <a:lnSpc>
          <a:spcPct val="100000"/>
        </a:lnSpc>
        <a:spcBef>
          <a:spcPts val="5900"/>
        </a:spcBef>
        <a:spcAft>
          <a:spcPts val="0"/>
        </a:spcAft>
        <a:buClrTx/>
        <a:buSzPct val="75000"/>
        <a:buFontTx/>
        <a:buChar char="•"/>
        <a:tabLst/>
        <a:defRPr b="0" baseline="0" cap="none" i="0" spc="0" strike="noStrike" sz="5200" u="none">
          <a:solidFill>
            <a:srgbClr val="FFFFFF"/>
          </a:solidFill>
          <a:uFillTx/>
          <a:latin typeface="+mn-lt"/>
          <a:ea typeface="+mn-ea"/>
          <a:cs typeface="+mn-cs"/>
          <a:sym typeface="Helvetica Light"/>
        </a:defRPr>
      </a:lvl3pPr>
      <a:lvl4pPr marL="2438400" marR="0" indent="-609600" algn="l" defTabSz="825500" rtl="0" latinLnBrk="0">
        <a:lnSpc>
          <a:spcPct val="100000"/>
        </a:lnSpc>
        <a:spcBef>
          <a:spcPts val="5900"/>
        </a:spcBef>
        <a:spcAft>
          <a:spcPts val="0"/>
        </a:spcAft>
        <a:buClrTx/>
        <a:buSzPct val="75000"/>
        <a:buFontTx/>
        <a:buChar char="•"/>
        <a:tabLst/>
        <a:defRPr b="0" baseline="0" cap="none" i="0" spc="0" strike="noStrike" sz="5200" u="none">
          <a:solidFill>
            <a:srgbClr val="FFFFFF"/>
          </a:solidFill>
          <a:uFillTx/>
          <a:latin typeface="+mn-lt"/>
          <a:ea typeface="+mn-ea"/>
          <a:cs typeface="+mn-cs"/>
          <a:sym typeface="Helvetica Light"/>
        </a:defRPr>
      </a:lvl4pPr>
      <a:lvl5pPr marL="3048000" marR="0" indent="-609600" algn="l" defTabSz="825500" rtl="0" latinLnBrk="0">
        <a:lnSpc>
          <a:spcPct val="100000"/>
        </a:lnSpc>
        <a:spcBef>
          <a:spcPts val="5900"/>
        </a:spcBef>
        <a:spcAft>
          <a:spcPts val="0"/>
        </a:spcAft>
        <a:buClrTx/>
        <a:buSzPct val="75000"/>
        <a:buFontTx/>
        <a:buChar char="•"/>
        <a:tabLst/>
        <a:defRPr b="0" baseline="0" cap="none" i="0" spc="0" strike="noStrike" sz="5200" u="none">
          <a:solidFill>
            <a:srgbClr val="FFFFFF"/>
          </a:solidFill>
          <a:uFillTx/>
          <a:latin typeface="+mn-lt"/>
          <a:ea typeface="+mn-ea"/>
          <a:cs typeface="+mn-cs"/>
          <a:sym typeface="Helvetica Light"/>
        </a:defRPr>
      </a:lvl5pPr>
      <a:lvl6pPr marL="3657600" marR="0" indent="-609600" algn="l" defTabSz="825500" rtl="0" latinLnBrk="0">
        <a:lnSpc>
          <a:spcPct val="100000"/>
        </a:lnSpc>
        <a:spcBef>
          <a:spcPts val="5900"/>
        </a:spcBef>
        <a:spcAft>
          <a:spcPts val="0"/>
        </a:spcAft>
        <a:buClrTx/>
        <a:buSzPct val="75000"/>
        <a:buFontTx/>
        <a:buChar char="•"/>
        <a:tabLst/>
        <a:defRPr b="0" baseline="0" cap="none" i="0" spc="0" strike="noStrike" sz="5200" u="none">
          <a:solidFill>
            <a:srgbClr val="FFFFFF"/>
          </a:solidFill>
          <a:uFillTx/>
          <a:latin typeface="+mn-lt"/>
          <a:ea typeface="+mn-ea"/>
          <a:cs typeface="+mn-cs"/>
          <a:sym typeface="Helvetica Light"/>
        </a:defRPr>
      </a:lvl6pPr>
      <a:lvl7pPr marL="4267200" marR="0" indent="-609600" algn="l" defTabSz="825500" rtl="0" latinLnBrk="0">
        <a:lnSpc>
          <a:spcPct val="100000"/>
        </a:lnSpc>
        <a:spcBef>
          <a:spcPts val="5900"/>
        </a:spcBef>
        <a:spcAft>
          <a:spcPts val="0"/>
        </a:spcAft>
        <a:buClrTx/>
        <a:buSzPct val="75000"/>
        <a:buFontTx/>
        <a:buChar char="•"/>
        <a:tabLst/>
        <a:defRPr b="0" baseline="0" cap="none" i="0" spc="0" strike="noStrike" sz="5200" u="none">
          <a:solidFill>
            <a:srgbClr val="FFFFFF"/>
          </a:solidFill>
          <a:uFillTx/>
          <a:latin typeface="+mn-lt"/>
          <a:ea typeface="+mn-ea"/>
          <a:cs typeface="+mn-cs"/>
          <a:sym typeface="Helvetica Light"/>
        </a:defRPr>
      </a:lvl7pPr>
      <a:lvl8pPr marL="4876800" marR="0" indent="-609600" algn="l" defTabSz="825500" rtl="0" latinLnBrk="0">
        <a:lnSpc>
          <a:spcPct val="100000"/>
        </a:lnSpc>
        <a:spcBef>
          <a:spcPts val="5900"/>
        </a:spcBef>
        <a:spcAft>
          <a:spcPts val="0"/>
        </a:spcAft>
        <a:buClrTx/>
        <a:buSzPct val="75000"/>
        <a:buFontTx/>
        <a:buChar char="•"/>
        <a:tabLst/>
        <a:defRPr b="0" baseline="0" cap="none" i="0" spc="0" strike="noStrike" sz="5200" u="none">
          <a:solidFill>
            <a:srgbClr val="FFFFFF"/>
          </a:solidFill>
          <a:uFillTx/>
          <a:latin typeface="+mn-lt"/>
          <a:ea typeface="+mn-ea"/>
          <a:cs typeface="+mn-cs"/>
          <a:sym typeface="Helvetica Light"/>
        </a:defRPr>
      </a:lvl8pPr>
      <a:lvl9pPr marL="5486400" marR="0" indent="-609600" algn="l" defTabSz="825500" rtl="0" latinLnBrk="0">
        <a:lnSpc>
          <a:spcPct val="100000"/>
        </a:lnSpc>
        <a:spcBef>
          <a:spcPts val="5900"/>
        </a:spcBef>
        <a:spcAft>
          <a:spcPts val="0"/>
        </a:spcAft>
        <a:buClrTx/>
        <a:buSzPct val="75000"/>
        <a:buFontTx/>
        <a:buChar char="•"/>
        <a:tabLst/>
        <a:defRPr b="0" baseline="0" cap="none" i="0" spc="0" strike="noStrike" sz="5200" u="none">
          <a:solidFill>
            <a:srgbClr val="FFFFFF"/>
          </a:solidFill>
          <a:uFillTx/>
          <a:latin typeface="+mn-lt"/>
          <a:ea typeface="+mn-ea"/>
          <a:cs typeface="+mn-cs"/>
          <a:sym typeface="Helvetica Light"/>
        </a:defRPr>
      </a:lvl9pPr>
    </p:bodyStyle>
    <p:otherStyle>
      <a:lvl1pPr marL="0" marR="0" indent="0" algn="ctr" defTabSz="82550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Helvetica Light"/>
        </a:defRPr>
      </a:lvl1pPr>
      <a:lvl2pPr marL="0" marR="0" indent="228600" algn="ctr" defTabSz="82550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Helvetica Light"/>
        </a:defRPr>
      </a:lvl2pPr>
      <a:lvl3pPr marL="0" marR="0" indent="457200" algn="ctr" defTabSz="82550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Helvetica Light"/>
        </a:defRPr>
      </a:lvl3pPr>
      <a:lvl4pPr marL="0" marR="0" indent="685800" algn="ctr" defTabSz="82550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Helvetica Light"/>
        </a:defRPr>
      </a:lvl4pPr>
      <a:lvl5pPr marL="0" marR="0" indent="914400" algn="ctr" defTabSz="82550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Helvetica Light"/>
        </a:defRPr>
      </a:lvl5pPr>
      <a:lvl6pPr marL="0" marR="0" indent="1143000" algn="ctr" defTabSz="82550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Helvetica Light"/>
        </a:defRPr>
      </a:lvl6pPr>
      <a:lvl7pPr marL="0" marR="0" indent="1371600" algn="ctr" defTabSz="82550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Helvetica Light"/>
        </a:defRPr>
      </a:lvl7pPr>
      <a:lvl8pPr marL="0" marR="0" indent="1600200" algn="ctr" defTabSz="82550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Helvetica Light"/>
        </a:defRPr>
      </a:lvl8pPr>
      <a:lvl9pPr marL="0" marR="0" indent="1828800" algn="ctr" defTabSz="82550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Helvetica Light"/>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png"/></Relationships>

</file>

<file path=ppt/slides/_rels/slide13.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png"/><Relationship Id="rId3" Type="http://schemas.openxmlformats.org/officeDocument/2006/relationships/image" Target="../media/image1.tif"/><Relationship Id="rId4" Type="http://schemas.openxmlformats.org/officeDocument/2006/relationships/image" Target="../media/image2.tif"/><Relationship Id="rId5" Type="http://schemas.openxmlformats.org/officeDocument/2006/relationships/image" Target="../media/image3.tif"/><Relationship Id="rId6" Type="http://schemas.openxmlformats.org/officeDocument/2006/relationships/image" Target="../media/image4.tif"/><Relationship Id="rId7" Type="http://schemas.openxmlformats.org/officeDocument/2006/relationships/image" Target="../media/image5.tif"/></Relationships>

</file>

<file path=ppt/slides/_rels/slide16.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3.png"/></Relationships>

</file>

<file path=ppt/slides/_rels/slide17.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4.png"/></Relationships>

</file>

<file path=ppt/slides/_rels/slide18.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5.png"/></Relationships>

</file>

<file path=ppt/slides/_rels/slide19.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6.png"/></Relationships>

</file>

<file path=ppt/slides/_rels/slide2.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7.png"/><Relationship Id="rId3" Type="http://schemas.openxmlformats.org/officeDocument/2006/relationships/image" Target="../media/image6.tif"/></Relationships>

</file>

<file path=ppt/slides/_rels/slide21.xml.rels><?xml version="1.0" encoding="UTF-8"?>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8.png"/></Relationships>

</file>

<file path=ppt/slides/_rels/slide22.xml.rels><?xml version="1.0" encoding="UTF-8"?>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jpeg"/></Relationships>

</file>

<file path=ppt/slides/_rels/slide23.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7.png"/><Relationship Id="rId3" Type="http://schemas.openxmlformats.org/officeDocument/2006/relationships/image" Target="../media/image9.png"/></Relationships>

</file>

<file path=ppt/slides/_rels/slide25.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0.png"/><Relationship Id="rId3" Type="http://schemas.openxmlformats.org/officeDocument/2006/relationships/image" Target="../media/image7.tif"/></Relationships>

</file>

<file path=ppt/slides/_rels/slide3.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19" name="Кодирование"/>
          <p:cNvSpPr txBox="1"/>
          <p:nvPr>
            <p:ph type="ctrTitle"/>
          </p:nvPr>
        </p:nvSpPr>
        <p:spPr>
          <a:prstGeom prst="rect">
            <a:avLst/>
          </a:prstGeom>
        </p:spPr>
        <p:txBody>
          <a:bodyPr/>
          <a:lstStyle/>
          <a:p>
            <a:pPr/>
            <a:r>
              <a:t>Кодирование</a:t>
            </a:r>
          </a:p>
        </p:txBody>
      </p:sp>
      <p:sp>
        <p:nvSpPr>
          <p:cNvPr id="120" name="Glushenko Eugene"/>
          <p:cNvSpPr txBox="1"/>
          <p:nvPr>
            <p:ph type="subTitle" sz="quarter" idx="1"/>
          </p:nvPr>
        </p:nvSpPr>
        <p:spPr>
          <a:xfrm>
            <a:off x="2387600" y="11842199"/>
            <a:ext cx="19621500" cy="1587501"/>
          </a:xfrm>
          <a:prstGeom prst="rect">
            <a:avLst/>
          </a:prstGeom>
        </p:spPr>
        <p:txBody>
          <a:bodyPr/>
          <a:lstStyle>
            <a:lvl1pPr>
              <a:defRPr sz="5000"/>
            </a:lvl1pPr>
          </a:lstStyle>
          <a:p>
            <a:pPr/>
            <a:r>
              <a:t>Glushenko Eugene</a:t>
            </a:r>
          </a:p>
        </p:txBody>
      </p:sp>
      <p:sp>
        <p:nvSpPr>
          <p:cNvPr id="121" name="2023"/>
          <p:cNvSpPr txBox="1"/>
          <p:nvPr/>
        </p:nvSpPr>
        <p:spPr>
          <a:xfrm>
            <a:off x="11428729" y="12585699"/>
            <a:ext cx="1526541" cy="863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5000"/>
            </a:lvl1pPr>
          </a:lstStyle>
          <a:p>
            <a:pPr/>
            <a:r>
              <a:t>2023</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9" name="Любые данные для обработки компьютером представляются последовательностью двух целых чисел - единицы и нуля. Такая форма представления данных называется двоичным кодированием"/>
          <p:cNvSpPr/>
          <p:nvPr/>
        </p:nvSpPr>
        <p:spPr>
          <a:xfrm>
            <a:off x="1567126" y="10007651"/>
            <a:ext cx="21262448" cy="2849999"/>
          </a:xfrm>
          <a:prstGeom prst="roundRect">
            <a:avLst>
              <a:gd name="adj" fmla="val 13453"/>
            </a:avLst>
          </a:prstGeom>
          <a:gradFill>
            <a:gsLst>
              <a:gs pos="0">
                <a:schemeClr val="accent3">
                  <a:satOff val="-13807"/>
                  <a:lumOff val="19329"/>
                </a:schemeClr>
              </a:gs>
              <a:gs pos="100000">
                <a:schemeClr val="accent3">
                  <a:lumOff val="-18390"/>
                </a:schemeClr>
              </a:gs>
            </a:gsLst>
            <a:lin ang="5400000"/>
          </a:gradFill>
          <a:ln w="12700">
            <a:miter lim="400000"/>
          </a:ln>
          <a:effectLst>
            <a:outerShdw sx="100000" sy="100000" kx="0" ky="0" algn="b" rotWithShape="0" blurRad="76200" dist="0" dir="18900000">
              <a:srgbClr val="000000">
                <a:alpha val="80000"/>
              </a:srgbClr>
            </a:outerShdw>
          </a:effectLst>
          <a:extLst>
            <a:ext uri="{C572A759-6A51-4108-AA02-DFA0A04FC94B}">
              <ma14:wrappingTextBoxFlag xmlns:ma14="http://schemas.microsoft.com/office/mac/drawingml/2011/main" val="1"/>
            </a:ext>
          </a:extLst>
        </p:spPr>
        <p:txBody>
          <a:bodyPr lIns="50800" tIns="50800" rIns="50800" bIns="50800" anchor="ctr"/>
          <a:lstStyle/>
          <a:p>
            <a:pPr>
              <a:defRPr sz="3200">
                <a:effectLst>
                  <a:outerShdw sx="100000" sy="100000" kx="0" ky="0" algn="b" rotWithShape="0" blurRad="25400" dist="23998" dir="2700000">
                    <a:srgbClr val="000000">
                      <a:alpha val="31034"/>
                    </a:srgbClr>
                  </a:outerShdw>
                </a:effectLst>
              </a:defRPr>
            </a:pPr>
            <a:r>
              <a:t>Любые данные для обработки компьютером представляются последовательностью двух целых чисел - единицы и нуля. Такая форма представления данных называется </a:t>
            </a:r>
            <a:r>
              <a:rPr b="1">
                <a:latin typeface="Helvetica"/>
                <a:ea typeface="Helvetica"/>
                <a:cs typeface="Helvetica"/>
                <a:sym typeface="Helvetica"/>
              </a:rPr>
              <a:t>двоичным кодированием</a:t>
            </a:r>
          </a:p>
        </p:txBody>
      </p:sp>
      <p:sp>
        <p:nvSpPr>
          <p:cNvPr id="150" name="Для автоматизации работы с данными, относящимися к различным типам, важно унифицировать их форму представления. Для этого используется прием кодирования - выражение данных одного типа через данные другого типа"/>
          <p:cNvSpPr/>
          <p:nvPr/>
        </p:nvSpPr>
        <p:spPr>
          <a:xfrm>
            <a:off x="1560776" y="6639500"/>
            <a:ext cx="21262448" cy="2850000"/>
          </a:xfrm>
          <a:prstGeom prst="roundRect">
            <a:avLst>
              <a:gd name="adj" fmla="val 13453"/>
            </a:avLst>
          </a:prstGeom>
          <a:gradFill>
            <a:gsLst>
              <a:gs pos="0">
                <a:schemeClr val="accent3">
                  <a:satOff val="-13807"/>
                  <a:lumOff val="19329"/>
                </a:schemeClr>
              </a:gs>
              <a:gs pos="100000">
                <a:schemeClr val="accent3">
                  <a:lumOff val="-18390"/>
                </a:schemeClr>
              </a:gs>
            </a:gsLst>
            <a:lin ang="5400000"/>
          </a:gradFill>
          <a:ln w="12700">
            <a:miter lim="400000"/>
          </a:ln>
          <a:effectLst>
            <a:outerShdw sx="100000" sy="100000" kx="0" ky="0" algn="b" rotWithShape="0" blurRad="76200" dist="0" dir="18900000">
              <a:srgbClr val="000000">
                <a:alpha val="80000"/>
              </a:srgbClr>
            </a:outerShdw>
          </a:effectLst>
          <a:extLst>
            <a:ext uri="{C572A759-6A51-4108-AA02-DFA0A04FC94B}">
              <ma14:wrappingTextBoxFlag xmlns:ma14="http://schemas.microsoft.com/office/mac/drawingml/2011/main" val="1"/>
            </a:ext>
          </a:extLst>
        </p:spPr>
        <p:txBody>
          <a:bodyPr lIns="50800" tIns="50800" rIns="50800" bIns="50800" anchor="ctr"/>
          <a:lstStyle/>
          <a:p>
            <a:pPr>
              <a:defRPr sz="3200">
                <a:effectLst>
                  <a:outerShdw sx="100000" sy="100000" kx="0" ky="0" algn="b" rotWithShape="0" blurRad="25400" dist="23998" dir="2700000">
                    <a:srgbClr val="000000">
                      <a:alpha val="31034"/>
                    </a:srgbClr>
                  </a:outerShdw>
                </a:effectLst>
              </a:defRPr>
            </a:pPr>
            <a:r>
              <a:t>Для автоматизации работы с данными, относящимися к различным типам, важно унифицировать их форму представления. Для этого используется </a:t>
            </a:r>
            <a:r>
              <a:rPr b="1">
                <a:latin typeface="Helvetica"/>
                <a:ea typeface="Helvetica"/>
                <a:cs typeface="Helvetica"/>
                <a:sym typeface="Helvetica"/>
              </a:rPr>
              <a:t>прием кодирования</a:t>
            </a:r>
            <a:r>
              <a:t> - выражение данных одного типа через данные другого типа</a:t>
            </a:r>
          </a:p>
        </p:txBody>
      </p:sp>
      <p:sp>
        <p:nvSpPr>
          <p:cNvPr id="151" name="Определяется физическими принципами, по которым происходит обмен сигналами между аппаратными средствами компьютера, принципами организации памяти, логикой работы компьютера"/>
          <p:cNvSpPr/>
          <p:nvPr/>
        </p:nvSpPr>
        <p:spPr>
          <a:xfrm>
            <a:off x="1567126" y="3271350"/>
            <a:ext cx="21262448" cy="2850000"/>
          </a:xfrm>
          <a:prstGeom prst="roundRect">
            <a:avLst>
              <a:gd name="adj" fmla="val 13453"/>
            </a:avLst>
          </a:prstGeom>
          <a:gradFill>
            <a:gsLst>
              <a:gs pos="0">
                <a:schemeClr val="accent3">
                  <a:satOff val="-13807"/>
                  <a:lumOff val="19329"/>
                </a:schemeClr>
              </a:gs>
              <a:gs pos="100000">
                <a:schemeClr val="accent3">
                  <a:lumOff val="-18390"/>
                </a:schemeClr>
              </a:gs>
            </a:gsLst>
            <a:lin ang="5400000"/>
          </a:gradFill>
          <a:ln w="12700">
            <a:miter lim="400000"/>
          </a:ln>
          <a:effectLst>
            <a:outerShdw sx="100000" sy="100000" kx="0" ky="0" algn="b" rotWithShape="0" blurRad="76200" dist="0" dir="18900000">
              <a:srgbClr val="000000">
                <a:alpha val="8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3200">
                <a:effectLst>
                  <a:outerShdw sx="100000" sy="100000" kx="0" ky="0" algn="b" rotWithShape="0" blurRad="25400" dist="23998" dir="2700000">
                    <a:srgbClr val="000000">
                      <a:alpha val="31034"/>
                    </a:srgbClr>
                  </a:outerShdw>
                </a:effectLst>
              </a:defRPr>
            </a:lvl1pPr>
          </a:lstStyle>
          <a:p>
            <a:pPr/>
            <a:r>
              <a:t>Определяется физическими принципами, по которым происходит обмен сигналами между аппаратными средствами компьютера, принципами организации памяти, логикой работы компьютера</a:t>
            </a:r>
          </a:p>
        </p:txBody>
      </p:sp>
      <p:sp>
        <p:nvSpPr>
          <p:cNvPr id="152" name="Внутреннее представление"/>
          <p:cNvSpPr txBox="1"/>
          <p:nvPr>
            <p:ph type="title"/>
          </p:nvPr>
        </p:nvSpPr>
        <p:spPr>
          <a:prstGeom prst="rect">
            <a:avLst/>
          </a:prstGeom>
        </p:spPr>
        <p:txBody>
          <a:bodyPr/>
          <a:lstStyle/>
          <a:p>
            <a:pPr/>
            <a:r>
              <a:t>Внутреннее представление</a:t>
            </a:r>
          </a:p>
        </p:txBody>
      </p:sp>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4" name="Кодирование числовых данных"/>
          <p:cNvSpPr txBox="1"/>
          <p:nvPr>
            <p:ph type="title"/>
          </p:nvPr>
        </p:nvSpPr>
        <p:spPr>
          <a:prstGeom prst="rect">
            <a:avLst/>
          </a:prstGeom>
        </p:spPr>
        <p:txBody>
          <a:bodyPr/>
          <a:lstStyle/>
          <a:p>
            <a:pPr/>
            <a:r>
              <a:t>Кодирование числовых данных</a:t>
            </a:r>
          </a:p>
        </p:txBody>
      </p:sp>
      <p:sp>
        <p:nvSpPr>
          <p:cNvPr id="155" name="Формы кодирования двоичных чисел"/>
          <p:cNvSpPr/>
          <p:nvPr/>
        </p:nvSpPr>
        <p:spPr>
          <a:xfrm>
            <a:off x="1198787" y="3546792"/>
            <a:ext cx="22431176" cy="1855162"/>
          </a:xfrm>
          <a:prstGeom prst="roundRect">
            <a:avLst>
              <a:gd name="adj" fmla="val 15000"/>
            </a:avLst>
          </a:prstGeom>
          <a:gradFill>
            <a:gsLst>
              <a:gs pos="0">
                <a:schemeClr val="accent4">
                  <a:hueOff val="-241732"/>
                  <a:satOff val="29417"/>
                  <a:lumOff val="20730"/>
                </a:schemeClr>
              </a:gs>
              <a:gs pos="100000">
                <a:schemeClr val="accent4">
                  <a:hueOff val="-193819"/>
                  <a:satOff val="-4458"/>
                  <a:lumOff val="-21157"/>
                </a:schemeClr>
              </a:gs>
            </a:gsLst>
            <a:lin ang="5400000"/>
          </a:gradFill>
          <a:ln w="12700">
            <a:miter lim="400000"/>
          </a:ln>
          <a:effectLst>
            <a:outerShdw sx="100000" sy="100000" kx="0" ky="0" algn="b" rotWithShape="0" blurRad="76200" dist="0" dir="18900000">
              <a:srgbClr val="000000">
                <a:alpha val="8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3200">
                <a:effectLst>
                  <a:outerShdw sx="100000" sy="100000" kx="0" ky="0" algn="b" rotWithShape="0" blurRad="25400" dist="23998" dir="2700000">
                    <a:srgbClr val="000000">
                      <a:alpha val="31034"/>
                    </a:srgbClr>
                  </a:outerShdw>
                </a:effectLst>
              </a:defRPr>
            </a:lvl1pPr>
          </a:lstStyle>
          <a:p>
            <a:pPr/>
            <a:r>
              <a:t>Формы кодирования двоичных чисел</a:t>
            </a:r>
          </a:p>
        </p:txBody>
      </p:sp>
      <p:sp>
        <p:nvSpPr>
          <p:cNvPr id="156" name="В ячейках памяти из n разрядов можно закодировать (записать) целые числа от…"/>
          <p:cNvSpPr/>
          <p:nvPr/>
        </p:nvSpPr>
        <p:spPr>
          <a:xfrm>
            <a:off x="1174013" y="7165194"/>
            <a:ext cx="10574006" cy="4153715"/>
          </a:xfrm>
          <a:prstGeom prst="roundRect">
            <a:avLst>
              <a:gd name="adj" fmla="val 19888"/>
            </a:avLst>
          </a:prstGeom>
          <a:gradFill>
            <a:gsLst>
              <a:gs pos="0">
                <a:schemeClr val="accent3">
                  <a:satOff val="-13807"/>
                  <a:lumOff val="19329"/>
                </a:schemeClr>
              </a:gs>
              <a:gs pos="100000">
                <a:schemeClr val="accent1">
                  <a:hueOff val="321133"/>
                  <a:satOff val="-12043"/>
                  <a:lumOff val="-7113"/>
                </a:schemeClr>
              </a:gs>
            </a:gsLst>
            <a:lin ang="5400000"/>
          </a:gradFill>
          <a:ln w="12700">
            <a:miter lim="400000"/>
          </a:ln>
          <a:effectLst>
            <a:outerShdw sx="100000" sy="100000" kx="0" ky="0" algn="b" rotWithShape="0" blurRad="76200" dist="0" dir="18900000">
              <a:srgbClr val="000000">
                <a:alpha val="80000"/>
              </a:srgbClr>
            </a:outerShdw>
          </a:effectLst>
          <a:extLst>
            <a:ext uri="{C572A759-6A51-4108-AA02-DFA0A04FC94B}">
              <ma14:wrappingTextBoxFlag xmlns:ma14="http://schemas.microsoft.com/office/mac/drawingml/2011/main" val="1"/>
            </a:ext>
          </a:extLst>
        </p:spPr>
        <p:txBody>
          <a:bodyPr lIns="50800" tIns="50800" rIns="50800" bIns="50800" anchor="ctr"/>
          <a:lstStyle/>
          <a:p>
            <a:pPr>
              <a:defRPr sz="3200">
                <a:effectLst>
                  <a:outerShdw sx="100000" sy="100000" kx="0" ky="0" algn="b" rotWithShape="0" blurRad="25400" dist="23998" dir="2700000">
                    <a:srgbClr val="000000">
                      <a:alpha val="31034"/>
                    </a:srgbClr>
                  </a:outerShdw>
                </a:effectLst>
              </a:defRPr>
            </a:pPr>
          </a:p>
          <a:p>
            <a:pPr>
              <a:defRPr sz="3200">
                <a:effectLst>
                  <a:outerShdw sx="100000" sy="100000" kx="0" ky="0" algn="b" rotWithShape="0" blurRad="25400" dist="23998" dir="2700000">
                    <a:srgbClr val="000000">
                      <a:alpha val="31034"/>
                    </a:srgbClr>
                  </a:outerShdw>
                </a:effectLst>
              </a:defRPr>
            </a:pPr>
            <a:r>
              <a:t>В ячейках памяти из n разрядов можно закодировать (записать) целые числа от </a:t>
            </a:r>
          </a:p>
          <a:p>
            <a:pPr>
              <a:defRPr sz="3200">
                <a:effectLst>
                  <a:outerShdw sx="100000" sy="100000" kx="0" ky="0" algn="b" rotWithShape="0" blurRad="25400" dist="23998" dir="2700000">
                    <a:srgbClr val="000000">
                      <a:alpha val="31034"/>
                    </a:srgbClr>
                  </a:outerShdw>
                </a:effectLst>
              </a:defRPr>
            </a:pPr>
          </a:p>
          <a:p>
            <a:pPr>
              <a:defRPr sz="3200">
                <a:effectLst>
                  <a:outerShdw sx="100000" sy="100000" kx="0" ky="0" algn="b" rotWithShape="0" blurRad="25400" dist="23998" dir="2700000">
                    <a:srgbClr val="000000">
                      <a:alpha val="31034"/>
                    </a:srgbClr>
                  </a:outerShdw>
                </a:effectLst>
              </a:defRPr>
            </a:pPr>
            <a:r>
              <a:rPr b="1" sz="5000">
                <a:latin typeface="Helvetica"/>
                <a:ea typeface="Helvetica"/>
                <a:cs typeface="Helvetica"/>
                <a:sym typeface="Helvetica"/>
              </a:rPr>
              <a:t>X = 0</a:t>
            </a:r>
            <a:r>
              <a:t>     до    </a:t>
            </a:r>
            <a:r>
              <a:rPr b="1" sz="5000">
                <a:latin typeface="Helvetica"/>
                <a:ea typeface="Helvetica"/>
                <a:cs typeface="Helvetica"/>
                <a:sym typeface="Helvetica"/>
              </a:rPr>
              <a:t>X = 2  - 1</a:t>
            </a:r>
          </a:p>
        </p:txBody>
      </p:sp>
      <p:sp>
        <p:nvSpPr>
          <p:cNvPr id="157" name="Предполагается запись вещественного числа в экспоненциальном виде…"/>
          <p:cNvSpPr/>
          <p:nvPr/>
        </p:nvSpPr>
        <p:spPr>
          <a:xfrm>
            <a:off x="13116135" y="7165194"/>
            <a:ext cx="10574006" cy="4153715"/>
          </a:xfrm>
          <a:prstGeom prst="roundRect">
            <a:avLst>
              <a:gd name="adj" fmla="val 19888"/>
            </a:avLst>
          </a:prstGeom>
          <a:gradFill>
            <a:gsLst>
              <a:gs pos="0">
                <a:schemeClr val="accent3">
                  <a:satOff val="-13807"/>
                  <a:lumOff val="19329"/>
                </a:schemeClr>
              </a:gs>
              <a:gs pos="100000">
                <a:schemeClr val="accent1">
                  <a:hueOff val="321133"/>
                  <a:satOff val="-12043"/>
                  <a:lumOff val="-7113"/>
                </a:schemeClr>
              </a:gs>
            </a:gsLst>
            <a:lin ang="5400000"/>
          </a:gradFill>
          <a:ln w="12700">
            <a:miter lim="400000"/>
          </a:ln>
          <a:effectLst>
            <a:outerShdw sx="100000" sy="100000" kx="0" ky="0" algn="b" rotWithShape="0" blurRad="76200" dist="0" dir="18900000">
              <a:srgbClr val="000000">
                <a:alpha val="80000"/>
              </a:srgbClr>
            </a:outerShdw>
          </a:effectLst>
          <a:extLst>
            <a:ext uri="{C572A759-6A51-4108-AA02-DFA0A04FC94B}">
              <ma14:wrappingTextBoxFlag xmlns:ma14="http://schemas.microsoft.com/office/mac/drawingml/2011/main" val="1"/>
            </a:ext>
          </a:extLst>
        </p:spPr>
        <p:txBody>
          <a:bodyPr lIns="50800" tIns="50800" rIns="50800" bIns="50800" anchor="ctr"/>
          <a:lstStyle/>
          <a:p>
            <a:pPr>
              <a:defRPr sz="3200">
                <a:effectLst>
                  <a:outerShdw sx="100000" sy="100000" kx="0" ky="0" algn="b" rotWithShape="0" blurRad="25400" dist="23998" dir="2700000">
                    <a:srgbClr val="000000">
                      <a:alpha val="31034"/>
                    </a:srgbClr>
                  </a:outerShdw>
                </a:effectLst>
              </a:defRPr>
            </a:pPr>
            <a:r>
              <a:t>Предполагается запись вещественного числа в экспоненциальном виде</a:t>
            </a:r>
          </a:p>
          <a:p>
            <a:pPr>
              <a:defRPr sz="3200">
                <a:effectLst>
                  <a:outerShdw sx="100000" sy="100000" kx="0" ky="0" algn="b" rotWithShape="0" blurRad="25400" dist="23998" dir="2700000">
                    <a:srgbClr val="000000">
                      <a:alpha val="31034"/>
                    </a:srgbClr>
                  </a:outerShdw>
                </a:effectLst>
              </a:defRPr>
            </a:pPr>
          </a:p>
          <a:p>
            <a:pPr>
              <a:defRPr sz="5000">
                <a:effectLst>
                  <a:outerShdw sx="100000" sy="100000" kx="0" ky="0" algn="b" rotWithShape="0" blurRad="25400" dist="23998" dir="2700000">
                    <a:srgbClr val="000000">
                      <a:alpha val="31034"/>
                    </a:srgbClr>
                  </a:outerShdw>
                </a:effectLst>
              </a:defRPr>
            </a:pPr>
            <a:r>
              <a:t>X =  ± m * q</a:t>
            </a:r>
          </a:p>
        </p:txBody>
      </p:sp>
      <p:sp>
        <p:nvSpPr>
          <p:cNvPr id="158" name="С фиксированной запятой"/>
          <p:cNvSpPr/>
          <p:nvPr/>
        </p:nvSpPr>
        <p:spPr>
          <a:xfrm>
            <a:off x="1273238" y="5648574"/>
            <a:ext cx="10375557" cy="1270001"/>
          </a:xfrm>
          <a:prstGeom prst="roundRect">
            <a:avLst>
              <a:gd name="adj" fmla="val 15000"/>
            </a:avLst>
          </a:prstGeom>
          <a:gradFill>
            <a:gsLst>
              <a:gs pos="0">
                <a:schemeClr val="accent4">
                  <a:hueOff val="-241732"/>
                  <a:satOff val="29417"/>
                  <a:lumOff val="20730"/>
                </a:schemeClr>
              </a:gs>
              <a:gs pos="100000">
                <a:schemeClr val="accent1">
                  <a:hueOff val="321133"/>
                  <a:satOff val="-12043"/>
                  <a:lumOff val="-7113"/>
                </a:schemeClr>
              </a:gs>
            </a:gsLst>
            <a:lin ang="5400000"/>
          </a:gradFill>
          <a:ln w="12700">
            <a:miter lim="400000"/>
          </a:ln>
          <a:effectLst>
            <a:outerShdw sx="100000" sy="100000" kx="0" ky="0" algn="b" rotWithShape="0" blurRad="76200" dist="0" dir="18900000">
              <a:srgbClr val="000000">
                <a:alpha val="8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3200">
                <a:effectLst>
                  <a:outerShdw sx="100000" sy="100000" kx="0" ky="0" algn="b" rotWithShape="0" blurRad="25400" dist="23998" dir="2700000">
                    <a:srgbClr val="000000">
                      <a:alpha val="31034"/>
                    </a:srgbClr>
                  </a:outerShdw>
                </a:effectLst>
              </a:defRPr>
            </a:lvl1pPr>
          </a:lstStyle>
          <a:p>
            <a:pPr/>
            <a:r>
              <a:t>С фиксированной запятой</a:t>
            </a:r>
          </a:p>
        </p:txBody>
      </p:sp>
      <p:sp>
        <p:nvSpPr>
          <p:cNvPr id="159" name="С плавающей запятой"/>
          <p:cNvSpPr/>
          <p:nvPr/>
        </p:nvSpPr>
        <p:spPr>
          <a:xfrm>
            <a:off x="13215360" y="5648574"/>
            <a:ext cx="10375557" cy="1270001"/>
          </a:xfrm>
          <a:prstGeom prst="roundRect">
            <a:avLst>
              <a:gd name="adj" fmla="val 15000"/>
            </a:avLst>
          </a:prstGeom>
          <a:gradFill>
            <a:gsLst>
              <a:gs pos="0">
                <a:schemeClr val="accent4">
                  <a:hueOff val="-241732"/>
                  <a:satOff val="29417"/>
                  <a:lumOff val="20730"/>
                </a:schemeClr>
              </a:gs>
              <a:gs pos="100000">
                <a:schemeClr val="accent1">
                  <a:hueOff val="321133"/>
                  <a:satOff val="-12043"/>
                  <a:lumOff val="-7113"/>
                </a:schemeClr>
              </a:gs>
            </a:gsLst>
            <a:lin ang="5400000"/>
          </a:gradFill>
          <a:ln w="12700">
            <a:miter lim="400000"/>
          </a:ln>
          <a:effectLst>
            <a:outerShdw sx="100000" sy="100000" kx="0" ky="0" algn="b" rotWithShape="0" blurRad="76200" dist="0" dir="18900000">
              <a:srgbClr val="000000">
                <a:alpha val="8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3200">
                <a:effectLst>
                  <a:outerShdw sx="100000" sy="100000" kx="0" ky="0" algn="b" rotWithShape="0" blurRad="25400" dist="23998" dir="2700000">
                    <a:srgbClr val="000000">
                      <a:alpha val="31034"/>
                    </a:srgbClr>
                  </a:outerShdw>
                </a:effectLst>
              </a:defRPr>
            </a:lvl1pPr>
          </a:lstStyle>
          <a:p>
            <a:pPr/>
            <a:r>
              <a:t>С плавающей запятой</a:t>
            </a:r>
          </a:p>
        </p:txBody>
      </p:sp>
      <p:sp>
        <p:nvSpPr>
          <p:cNvPr id="160" name="n"/>
          <p:cNvSpPr txBox="1"/>
          <p:nvPr/>
        </p:nvSpPr>
        <p:spPr>
          <a:xfrm>
            <a:off x="8110593" y="9442460"/>
            <a:ext cx="361443" cy="635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3500"/>
            </a:lvl1pPr>
          </a:lstStyle>
          <a:p>
            <a:pPr/>
            <a:r>
              <a:t>n</a:t>
            </a:r>
          </a:p>
        </p:txBody>
      </p:sp>
      <p:sp>
        <p:nvSpPr>
          <p:cNvPr id="161" name="В 8 битах можно закодировать целые числа от 0 до 255"/>
          <p:cNvSpPr/>
          <p:nvPr/>
        </p:nvSpPr>
        <p:spPr>
          <a:xfrm>
            <a:off x="2208422" y="10510271"/>
            <a:ext cx="8505189" cy="519175"/>
          </a:xfrm>
          <a:prstGeom prst="roundRect">
            <a:avLst>
              <a:gd name="adj" fmla="val 35990"/>
            </a:avLst>
          </a:prstGeom>
          <a:gradFill>
            <a:gsLst>
              <a:gs pos="0">
                <a:schemeClr val="accent1"/>
              </a:gs>
              <a:gs pos="100000">
                <a:schemeClr val="accent1">
                  <a:hueOff val="321133"/>
                  <a:satOff val="-12043"/>
                  <a:lumOff val="-7113"/>
                </a:schemeClr>
              </a:gs>
            </a:gsLst>
            <a:lin ang="5400000"/>
          </a:gradFill>
          <a:ln w="12700">
            <a:miter lim="400000"/>
          </a:ln>
          <a:effectLst>
            <a:outerShdw sx="100000" sy="100000" kx="0" ky="0" algn="b" rotWithShape="0" blurRad="76200" dist="0" dir="18900000">
              <a:srgbClr val="000000">
                <a:alpha val="8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2400">
                <a:effectLst>
                  <a:outerShdw sx="100000" sy="100000" kx="0" ky="0" algn="b" rotWithShape="0" blurRad="25400" dist="23998" dir="2700000">
                    <a:srgbClr val="000000">
                      <a:alpha val="31034"/>
                    </a:srgbClr>
                  </a:outerShdw>
                </a:effectLst>
              </a:defRPr>
            </a:lvl1pPr>
          </a:lstStyle>
          <a:p>
            <a:pPr/>
            <a:r>
              <a:t>В 8 битах можно закодировать целые числа от 0 до 255</a:t>
            </a:r>
          </a:p>
        </p:txBody>
      </p:sp>
      <p:sp>
        <p:nvSpPr>
          <p:cNvPr id="162" name="Хранятся и обрабатываются целые числа"/>
          <p:cNvSpPr/>
          <p:nvPr/>
        </p:nvSpPr>
        <p:spPr>
          <a:xfrm>
            <a:off x="2059676" y="7297101"/>
            <a:ext cx="8802680" cy="635001"/>
          </a:xfrm>
          <a:prstGeom prst="roundRect">
            <a:avLst>
              <a:gd name="adj" fmla="val 30000"/>
            </a:avLst>
          </a:prstGeom>
          <a:gradFill>
            <a:gsLst>
              <a:gs pos="0">
                <a:schemeClr val="accent1">
                  <a:hueOff val="-137333"/>
                  <a:satOff val="-2150"/>
                  <a:lumOff val="15684"/>
                </a:schemeClr>
              </a:gs>
              <a:gs pos="100000">
                <a:schemeClr val="accent1">
                  <a:hueOff val="321133"/>
                  <a:satOff val="-12043"/>
                  <a:lumOff val="-7113"/>
                </a:schemeClr>
              </a:gs>
            </a:gsLst>
            <a:lin ang="5400000"/>
          </a:gradFill>
          <a:ln w="12700">
            <a:miter lim="400000"/>
          </a:ln>
          <a:effectLst>
            <a:outerShdw sx="100000" sy="100000" kx="0" ky="0" algn="b" rotWithShape="0" blurRad="76200" dist="0" dir="18900000">
              <a:srgbClr val="000000">
                <a:alpha val="8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3200">
                <a:effectLst>
                  <a:outerShdw sx="100000" sy="100000" kx="0" ky="0" algn="b" rotWithShape="0" blurRad="25400" dist="23998" dir="2700000">
                    <a:srgbClr val="000000">
                      <a:alpha val="31034"/>
                    </a:srgbClr>
                  </a:outerShdw>
                </a:effectLst>
              </a:defRPr>
            </a:lvl1pPr>
          </a:lstStyle>
          <a:p>
            <a:pPr/>
            <a:r>
              <a:t>Хранятся и обрабатываются целые числа</a:t>
            </a:r>
          </a:p>
        </p:txBody>
      </p:sp>
      <p:sp>
        <p:nvSpPr>
          <p:cNvPr id="163" name="p"/>
          <p:cNvSpPr txBox="1"/>
          <p:nvPr/>
        </p:nvSpPr>
        <p:spPr>
          <a:xfrm>
            <a:off x="20140172" y="9480560"/>
            <a:ext cx="347092" cy="558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3000"/>
            </a:lvl1pPr>
          </a:lstStyle>
          <a:p>
            <a:pPr/>
            <a:r>
              <a:t>p</a:t>
            </a:r>
          </a:p>
        </p:txBody>
      </p:sp>
      <p:sp>
        <p:nvSpPr>
          <p:cNvPr id="164" name="Хранятся и обрабатываются вещественные числа числа"/>
          <p:cNvSpPr/>
          <p:nvPr/>
        </p:nvSpPr>
        <p:spPr>
          <a:xfrm>
            <a:off x="14001799" y="7297101"/>
            <a:ext cx="8802680" cy="635001"/>
          </a:xfrm>
          <a:prstGeom prst="roundRect">
            <a:avLst>
              <a:gd name="adj" fmla="val 30000"/>
            </a:avLst>
          </a:prstGeom>
          <a:gradFill>
            <a:gsLst>
              <a:gs pos="0">
                <a:schemeClr val="accent1"/>
              </a:gs>
              <a:gs pos="100000">
                <a:schemeClr val="accent1">
                  <a:hueOff val="321133"/>
                  <a:satOff val="-12043"/>
                  <a:lumOff val="-7113"/>
                </a:schemeClr>
              </a:gs>
            </a:gsLst>
            <a:lin ang="5400000"/>
          </a:gradFill>
          <a:ln w="12700">
            <a:miter lim="400000"/>
          </a:ln>
          <a:effectLst>
            <a:outerShdw sx="100000" sy="100000" kx="0" ky="0" algn="b" rotWithShape="0" blurRad="76200" dist="0" dir="18900000">
              <a:srgbClr val="000000">
                <a:alpha val="8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2800">
                <a:effectLst>
                  <a:outerShdw sx="100000" sy="100000" kx="0" ky="0" algn="b" rotWithShape="0" blurRad="25400" dist="23998" dir="2700000">
                    <a:srgbClr val="000000">
                      <a:alpha val="31034"/>
                    </a:srgbClr>
                  </a:outerShdw>
                </a:effectLst>
              </a:defRPr>
            </a:lvl1pPr>
          </a:lstStyle>
          <a:p>
            <a:pPr/>
            <a:r>
              <a:t>Хранятся и обрабатываются вещественные числа числа</a:t>
            </a:r>
          </a:p>
        </p:txBody>
      </p:sp>
      <p:sp>
        <p:nvSpPr>
          <p:cNvPr id="165" name="m -  мантисса числа"/>
          <p:cNvSpPr/>
          <p:nvPr/>
        </p:nvSpPr>
        <p:spPr>
          <a:xfrm>
            <a:off x="14150544" y="10510271"/>
            <a:ext cx="8505189" cy="519175"/>
          </a:xfrm>
          <a:prstGeom prst="roundRect">
            <a:avLst>
              <a:gd name="adj" fmla="val 35990"/>
            </a:avLst>
          </a:prstGeom>
          <a:gradFill>
            <a:gsLst>
              <a:gs pos="0">
                <a:schemeClr val="accent1"/>
              </a:gs>
              <a:gs pos="100000">
                <a:schemeClr val="accent1">
                  <a:hueOff val="321133"/>
                  <a:satOff val="-12043"/>
                  <a:lumOff val="-7113"/>
                </a:schemeClr>
              </a:gs>
            </a:gsLst>
            <a:lin ang="5400000"/>
          </a:gradFill>
          <a:ln w="12700">
            <a:miter lim="400000"/>
          </a:ln>
          <a:effectLst>
            <a:outerShdw sx="100000" sy="100000" kx="0" ky="0" algn="b" rotWithShape="0" blurRad="76200" dist="0" dir="18900000">
              <a:srgbClr val="000000">
                <a:alpha val="8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2400">
                <a:effectLst>
                  <a:outerShdw sx="100000" sy="100000" kx="0" ky="0" algn="b" rotWithShape="0" blurRad="25400" dist="23998" dir="2700000">
                    <a:srgbClr val="000000">
                      <a:alpha val="31034"/>
                    </a:srgbClr>
                  </a:outerShdw>
                </a:effectLst>
              </a:defRPr>
            </a:lvl1pPr>
          </a:lstStyle>
          <a:p>
            <a:pPr/>
            <a:r>
              <a:t>m -  мантисса числа</a:t>
            </a:r>
          </a:p>
        </p:txBody>
      </p:sp>
      <p:sp>
        <p:nvSpPr>
          <p:cNvPr id="166" name="q - основание системы счисления"/>
          <p:cNvSpPr/>
          <p:nvPr/>
        </p:nvSpPr>
        <p:spPr>
          <a:xfrm>
            <a:off x="13403701" y="9124960"/>
            <a:ext cx="2266871" cy="1270001"/>
          </a:xfrm>
          <a:prstGeom prst="roundRect">
            <a:avLst>
              <a:gd name="adj" fmla="val 15000"/>
            </a:avLst>
          </a:prstGeom>
          <a:gradFill>
            <a:gsLst>
              <a:gs pos="0">
                <a:schemeClr val="accent1"/>
              </a:gs>
              <a:gs pos="100000">
                <a:schemeClr val="accent1">
                  <a:hueOff val="321133"/>
                  <a:satOff val="-12043"/>
                  <a:lumOff val="-7113"/>
                </a:schemeClr>
              </a:gs>
            </a:gsLst>
            <a:lin ang="5400000"/>
          </a:gradFill>
          <a:ln w="12700">
            <a:miter lim="400000"/>
          </a:ln>
          <a:effectLst>
            <a:outerShdw sx="100000" sy="100000" kx="0" ky="0" algn="b" rotWithShape="0" blurRad="76200" dist="0" dir="18900000">
              <a:srgbClr val="000000">
                <a:alpha val="8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2100">
                <a:effectLst>
                  <a:outerShdw sx="100000" sy="100000" kx="0" ky="0" algn="b" rotWithShape="0" blurRad="25400" dist="23998" dir="2700000">
                    <a:srgbClr val="000000">
                      <a:alpha val="31034"/>
                    </a:srgbClr>
                  </a:outerShdw>
                </a:effectLst>
              </a:defRPr>
            </a:lvl1pPr>
          </a:lstStyle>
          <a:p>
            <a:pPr/>
            <a:r>
              <a:t>q - основание системы счисления</a:t>
            </a:r>
          </a:p>
        </p:txBody>
      </p:sp>
      <p:sp>
        <p:nvSpPr>
          <p:cNvPr id="167" name="p - порядок числа"/>
          <p:cNvSpPr/>
          <p:nvPr/>
        </p:nvSpPr>
        <p:spPr>
          <a:xfrm>
            <a:off x="21313229" y="9124960"/>
            <a:ext cx="2266871" cy="1270001"/>
          </a:xfrm>
          <a:prstGeom prst="roundRect">
            <a:avLst>
              <a:gd name="adj" fmla="val 15000"/>
            </a:avLst>
          </a:prstGeom>
          <a:gradFill>
            <a:gsLst>
              <a:gs pos="0">
                <a:schemeClr val="accent1"/>
              </a:gs>
              <a:gs pos="100000">
                <a:schemeClr val="accent1">
                  <a:hueOff val="321133"/>
                  <a:satOff val="-12043"/>
                  <a:lumOff val="-7113"/>
                </a:schemeClr>
              </a:gs>
            </a:gsLst>
            <a:lin ang="5400000"/>
          </a:gradFill>
          <a:ln w="12700">
            <a:miter lim="400000"/>
          </a:ln>
          <a:effectLst>
            <a:outerShdw sx="100000" sy="100000" kx="0" ky="0" algn="b" rotWithShape="0" blurRad="76200" dist="0" dir="18900000">
              <a:srgbClr val="000000">
                <a:alpha val="8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2100">
                <a:effectLst>
                  <a:outerShdw sx="100000" sy="100000" kx="0" ky="0" algn="b" rotWithShape="0" blurRad="25400" dist="23998" dir="2700000">
                    <a:srgbClr val="000000">
                      <a:alpha val="31034"/>
                    </a:srgbClr>
                  </a:outerShdw>
                </a:effectLst>
              </a:defRPr>
            </a:lvl1pPr>
          </a:lstStyle>
          <a:p>
            <a:pPr/>
            <a:r>
              <a:t>p - порядок числа</a:t>
            </a:r>
          </a:p>
        </p:txBody>
      </p:sp>
      <p:sp>
        <p:nvSpPr>
          <p:cNvPr id="168" name="Числовая информация в памяти компьютера хранится и обрабатывается в двоичном коде"/>
          <p:cNvSpPr/>
          <p:nvPr/>
        </p:nvSpPr>
        <p:spPr>
          <a:xfrm>
            <a:off x="5596305" y="11673203"/>
            <a:ext cx="13191390" cy="1270001"/>
          </a:xfrm>
          <a:prstGeom prst="roundRect">
            <a:avLst>
              <a:gd name="adj" fmla="val 15000"/>
            </a:avLst>
          </a:prstGeom>
          <a:gradFill>
            <a:gsLst>
              <a:gs pos="0">
                <a:srgbClr val="929000"/>
              </a:gs>
              <a:gs pos="100000">
                <a:srgbClr val="D4FB79"/>
              </a:gs>
            </a:gsLst>
            <a:lin ang="5400000"/>
          </a:gradFill>
          <a:ln w="12700">
            <a:miter lim="400000"/>
          </a:ln>
          <a:effectLst>
            <a:outerShdw sx="100000" sy="100000" kx="0" ky="0" algn="b" rotWithShape="0" blurRad="76200" dist="0" dir="18900000">
              <a:srgbClr val="000000">
                <a:alpha val="8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3200">
                <a:effectLst>
                  <a:outerShdw sx="100000" sy="100000" kx="0" ky="0" algn="b" rotWithShape="0" blurRad="25400" dist="23998" dir="2700000">
                    <a:srgbClr val="000000">
                      <a:alpha val="31034"/>
                    </a:srgbClr>
                  </a:outerShdw>
                </a:effectLst>
              </a:defRPr>
            </a:lvl1pPr>
          </a:lstStyle>
          <a:p>
            <a:pPr/>
            <a:r>
              <a:t>Числовая информация в памяти компьютера хранится и обрабатывается в двоичном коде</a:t>
            </a:r>
          </a:p>
        </p:txBody>
      </p:sp>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70" name="Кодирование логических данных"/>
          <p:cNvSpPr txBox="1"/>
          <p:nvPr>
            <p:ph type="title"/>
          </p:nvPr>
        </p:nvSpPr>
        <p:spPr>
          <a:prstGeom prst="rect">
            <a:avLst/>
          </a:prstGeom>
        </p:spPr>
        <p:txBody>
          <a:bodyPr/>
          <a:lstStyle>
            <a:lvl1pPr defTabSz="792479">
              <a:defRPr sz="10752"/>
            </a:lvl1pPr>
          </a:lstStyle>
          <a:p>
            <a:pPr/>
            <a:r>
              <a:t>Кодирование логических данных</a:t>
            </a:r>
          </a:p>
        </p:txBody>
      </p:sp>
      <p:sp>
        <p:nvSpPr>
          <p:cNvPr id="171" name="Истина"/>
          <p:cNvSpPr/>
          <p:nvPr/>
        </p:nvSpPr>
        <p:spPr>
          <a:xfrm>
            <a:off x="4494966" y="5111210"/>
            <a:ext cx="5581307" cy="1270001"/>
          </a:xfrm>
          <a:prstGeom prst="roundRect">
            <a:avLst>
              <a:gd name="adj" fmla="val 15000"/>
            </a:avLst>
          </a:prstGeom>
          <a:gradFill>
            <a:gsLst>
              <a:gs pos="0">
                <a:schemeClr val="accent5"/>
              </a:gs>
              <a:gs pos="100000">
                <a:schemeClr val="accent5">
                  <a:hueOff val="243286"/>
                  <a:satOff val="19694"/>
                  <a:lumOff val="-10952"/>
                </a:schemeClr>
              </a:gs>
            </a:gsLst>
            <a:lin ang="5400000"/>
          </a:gradFill>
          <a:ln w="12700">
            <a:miter lim="400000"/>
          </a:ln>
          <a:effectLst>
            <a:outerShdw sx="100000" sy="100000" kx="0" ky="0" algn="b" rotWithShape="0" blurRad="76200" dist="0" dir="18900000">
              <a:srgbClr val="000000">
                <a:alpha val="8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3200">
                <a:effectLst>
                  <a:outerShdw sx="100000" sy="100000" kx="0" ky="0" algn="b" rotWithShape="0" blurRad="25400" dist="23998" dir="2700000">
                    <a:srgbClr val="000000">
                      <a:alpha val="31034"/>
                    </a:srgbClr>
                  </a:outerShdw>
                </a:effectLst>
              </a:defRPr>
            </a:lvl1pPr>
          </a:lstStyle>
          <a:p>
            <a:pPr/>
            <a:r>
              <a:t>Истина</a:t>
            </a:r>
          </a:p>
        </p:txBody>
      </p:sp>
      <p:sp>
        <p:nvSpPr>
          <p:cNvPr id="172" name="Ложь"/>
          <p:cNvSpPr/>
          <p:nvPr/>
        </p:nvSpPr>
        <p:spPr>
          <a:xfrm>
            <a:off x="14307728" y="5111210"/>
            <a:ext cx="5581307" cy="1270001"/>
          </a:xfrm>
          <a:prstGeom prst="roundRect">
            <a:avLst>
              <a:gd name="adj" fmla="val 15000"/>
            </a:avLst>
          </a:prstGeom>
          <a:gradFill>
            <a:gsLst>
              <a:gs pos="0">
                <a:schemeClr val="accent5"/>
              </a:gs>
              <a:gs pos="100000">
                <a:schemeClr val="accent5">
                  <a:hueOff val="243286"/>
                  <a:satOff val="19694"/>
                  <a:lumOff val="-10952"/>
                </a:schemeClr>
              </a:gs>
            </a:gsLst>
            <a:lin ang="5400000"/>
          </a:gradFill>
          <a:ln w="12700">
            <a:miter lim="400000"/>
          </a:ln>
          <a:effectLst>
            <a:outerShdw sx="100000" sy="100000" kx="0" ky="0" algn="b" rotWithShape="0" blurRad="76200" dist="0" dir="18900000">
              <a:srgbClr val="000000">
                <a:alpha val="8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3200">
                <a:effectLst>
                  <a:outerShdw sx="100000" sy="100000" kx="0" ky="0" algn="b" rotWithShape="0" blurRad="25400" dist="23998" dir="2700000">
                    <a:srgbClr val="000000">
                      <a:alpha val="31034"/>
                    </a:srgbClr>
                  </a:outerShdw>
                </a:effectLst>
              </a:defRPr>
            </a:lvl1pPr>
          </a:lstStyle>
          <a:p>
            <a:pPr/>
            <a:r>
              <a:t>Ложь</a:t>
            </a:r>
          </a:p>
        </p:txBody>
      </p:sp>
      <p:sp>
        <p:nvSpPr>
          <p:cNvPr id="173" name="В компьютере отводится 2 байта (16 бит) , которые заполняются единицами, если значение ЛОЖЬ, и нулями, если значение ИСТИНА"/>
          <p:cNvSpPr/>
          <p:nvPr/>
        </p:nvSpPr>
        <p:spPr>
          <a:xfrm>
            <a:off x="6687785" y="8672706"/>
            <a:ext cx="11008430" cy="2527339"/>
          </a:xfrm>
          <a:prstGeom prst="roundRect">
            <a:avLst>
              <a:gd name="adj" fmla="val 15000"/>
            </a:avLst>
          </a:prstGeom>
          <a:gradFill>
            <a:gsLst>
              <a:gs pos="0">
                <a:schemeClr val="accent2"/>
              </a:gs>
              <a:gs pos="100000">
                <a:schemeClr val="accent2">
                  <a:hueOff val="-1101185"/>
                  <a:satOff val="4910"/>
                  <a:lumOff val="-14610"/>
                </a:schemeClr>
              </a:gs>
            </a:gsLst>
            <a:lin ang="5400000"/>
          </a:gradFill>
          <a:ln w="12700">
            <a:miter lim="400000"/>
          </a:ln>
          <a:effectLst>
            <a:outerShdw sx="100000" sy="100000" kx="0" ky="0" algn="b" rotWithShape="0" blurRad="76200" dist="0" dir="18900000">
              <a:srgbClr val="000000">
                <a:alpha val="8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3200">
                <a:effectLst>
                  <a:outerShdw sx="100000" sy="100000" kx="0" ky="0" algn="b" rotWithShape="0" blurRad="25400" dist="23998" dir="2700000">
                    <a:srgbClr val="000000">
                      <a:alpha val="31034"/>
                    </a:srgbClr>
                  </a:outerShdw>
                </a:effectLst>
              </a:defRPr>
            </a:lvl1pPr>
          </a:lstStyle>
          <a:p>
            <a:pPr/>
            <a:r>
              <a:t>В компьютере отводится 2 байта (16 бит) , которые заполняются единицами, если значение ЛОЖЬ, и нулями, если значение ИСТИНА</a:t>
            </a:r>
          </a:p>
        </p:txBody>
      </p:sp>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5" name="Закругленный прямоугольник"/>
          <p:cNvSpPr/>
          <p:nvPr/>
        </p:nvSpPr>
        <p:spPr>
          <a:xfrm>
            <a:off x="14194349" y="7061313"/>
            <a:ext cx="9936310" cy="4737093"/>
          </a:xfrm>
          <a:prstGeom prst="roundRect">
            <a:avLst>
              <a:gd name="adj" fmla="val 15000"/>
            </a:avLst>
          </a:prstGeom>
          <a:gradFill>
            <a:gsLst>
              <a:gs pos="0">
                <a:schemeClr val="accent6">
                  <a:hueOff val="7068528"/>
                  <a:satOff val="-63217"/>
                  <a:lumOff val="21330"/>
                </a:schemeClr>
              </a:gs>
              <a:gs pos="100000">
                <a:schemeClr val="accent6">
                  <a:hueOff val="10811956"/>
                  <a:satOff val="-58544"/>
                  <a:lumOff val="-9736"/>
                </a:schemeClr>
              </a:gs>
            </a:gsLst>
            <a:lin ang="5400000"/>
          </a:gradFill>
          <a:ln w="12700">
            <a:miter lim="400000"/>
          </a:ln>
          <a:effectLst>
            <a:outerShdw sx="100000" sy="100000" kx="0" ky="0" algn="b" rotWithShape="0" blurRad="76200" dist="0" dir="18900000">
              <a:srgbClr val="000000">
                <a:alpha val="80000"/>
              </a:srgbClr>
            </a:outerShdw>
          </a:effectLst>
        </p:spPr>
        <p:txBody>
          <a:bodyPr lIns="50800" tIns="50800" rIns="50800" bIns="50800" anchor="ctr"/>
          <a:lstStyle/>
          <a:p>
            <a:pPr>
              <a:defRPr sz="3200">
                <a:effectLst>
                  <a:outerShdw sx="100000" sy="100000" kx="0" ky="0" algn="b" rotWithShape="0" blurRad="25400" dist="23998" dir="2700000">
                    <a:srgbClr val="000000">
                      <a:alpha val="31034"/>
                    </a:srgbClr>
                  </a:outerShdw>
                </a:effectLst>
              </a:defRPr>
            </a:pPr>
          </a:p>
        </p:txBody>
      </p:sp>
      <p:sp>
        <p:nvSpPr>
          <p:cNvPr id="176" name="Закругленный прямоугольник"/>
          <p:cNvSpPr/>
          <p:nvPr/>
        </p:nvSpPr>
        <p:spPr>
          <a:xfrm>
            <a:off x="1967410" y="7061313"/>
            <a:ext cx="12027253" cy="4737093"/>
          </a:xfrm>
          <a:prstGeom prst="roundRect">
            <a:avLst>
              <a:gd name="adj" fmla="val 15000"/>
            </a:avLst>
          </a:prstGeom>
          <a:gradFill>
            <a:gsLst>
              <a:gs pos="0">
                <a:schemeClr val="accent6">
                  <a:hueOff val="7068528"/>
                  <a:satOff val="-63217"/>
                  <a:lumOff val="21330"/>
                </a:schemeClr>
              </a:gs>
              <a:gs pos="100000">
                <a:schemeClr val="accent6">
                  <a:hueOff val="10811956"/>
                  <a:satOff val="-58544"/>
                  <a:lumOff val="-9736"/>
                </a:schemeClr>
              </a:gs>
            </a:gsLst>
            <a:lin ang="5400000"/>
          </a:gradFill>
          <a:ln w="12700">
            <a:miter lim="400000"/>
          </a:ln>
          <a:effectLst>
            <a:outerShdw sx="100000" sy="100000" kx="0" ky="0" algn="b" rotWithShape="0" blurRad="76200" dist="0" dir="18900000">
              <a:srgbClr val="000000">
                <a:alpha val="80000"/>
              </a:srgbClr>
            </a:outerShdw>
          </a:effectLst>
        </p:spPr>
        <p:txBody>
          <a:bodyPr lIns="50800" tIns="50800" rIns="50800" bIns="50800" anchor="ctr"/>
          <a:lstStyle/>
          <a:p>
            <a:pPr>
              <a:defRPr sz="3200">
                <a:effectLst>
                  <a:outerShdw sx="100000" sy="100000" kx="0" ky="0" algn="b" rotWithShape="0" blurRad="25400" dist="23998" dir="2700000">
                    <a:srgbClr val="000000">
                      <a:alpha val="31034"/>
                    </a:srgbClr>
                  </a:outerShdw>
                </a:effectLst>
              </a:defRPr>
            </a:pPr>
          </a:p>
        </p:txBody>
      </p:sp>
      <p:sp>
        <p:nvSpPr>
          <p:cNvPr id="177" name="Кодирование текстовых символьных данных"/>
          <p:cNvSpPr txBox="1"/>
          <p:nvPr>
            <p:ph type="title"/>
          </p:nvPr>
        </p:nvSpPr>
        <p:spPr>
          <a:prstGeom prst="rect">
            <a:avLst/>
          </a:prstGeom>
        </p:spPr>
        <p:txBody>
          <a:bodyPr/>
          <a:lstStyle>
            <a:lvl1pPr defTabSz="693419">
              <a:defRPr sz="9407"/>
            </a:lvl1pPr>
          </a:lstStyle>
          <a:p>
            <a:pPr/>
            <a:r>
              <a:t>Кодирование текстовых символьных данных</a:t>
            </a:r>
          </a:p>
        </p:txBody>
      </p:sp>
      <p:sp>
        <p:nvSpPr>
          <p:cNvPr id="178" name="Каждому символу ставится в соответствие двоичный код - совокупность нулей и единиц"/>
          <p:cNvSpPr/>
          <p:nvPr/>
        </p:nvSpPr>
        <p:spPr>
          <a:xfrm>
            <a:off x="2168239" y="4181237"/>
            <a:ext cx="20815301" cy="1159126"/>
          </a:xfrm>
          <a:prstGeom prst="roundRect">
            <a:avLst>
              <a:gd name="adj" fmla="val 23369"/>
            </a:avLst>
          </a:prstGeom>
          <a:gradFill>
            <a:gsLst>
              <a:gs pos="0">
                <a:schemeClr val="accent2"/>
              </a:gs>
              <a:gs pos="100000">
                <a:schemeClr val="accent2">
                  <a:hueOff val="-1101185"/>
                  <a:satOff val="4910"/>
                  <a:lumOff val="-14610"/>
                </a:schemeClr>
              </a:gs>
            </a:gsLst>
            <a:lin ang="5400000"/>
          </a:gradFill>
          <a:ln w="12700">
            <a:miter lim="400000"/>
          </a:ln>
          <a:effectLst>
            <a:outerShdw sx="100000" sy="100000" kx="0" ky="0" algn="b" rotWithShape="0" blurRad="76200" dist="0" dir="18900000">
              <a:srgbClr val="000000">
                <a:alpha val="8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3200">
                <a:effectLst>
                  <a:outerShdw sx="100000" sy="100000" kx="0" ky="0" algn="b" rotWithShape="0" blurRad="25400" dist="23998" dir="2700000">
                    <a:srgbClr val="000000">
                      <a:alpha val="31034"/>
                    </a:srgbClr>
                  </a:outerShdw>
                </a:effectLst>
              </a:defRPr>
            </a:lvl1pPr>
          </a:lstStyle>
          <a:p>
            <a:pPr/>
            <a:r>
              <a:t>Каждому символу ставится в соответствие двоичный код - совокупность нулей и единиц</a:t>
            </a:r>
          </a:p>
        </p:txBody>
      </p:sp>
      <p:sp>
        <p:nvSpPr>
          <p:cNvPr id="179" name="Стандарты кодировки"/>
          <p:cNvSpPr/>
          <p:nvPr/>
        </p:nvSpPr>
        <p:spPr>
          <a:xfrm>
            <a:off x="7034491" y="5900728"/>
            <a:ext cx="11082797" cy="968406"/>
          </a:xfrm>
          <a:prstGeom prst="roundRect">
            <a:avLst>
              <a:gd name="adj" fmla="val 43497"/>
            </a:avLst>
          </a:prstGeom>
          <a:gradFill>
            <a:gsLst>
              <a:gs pos="0">
                <a:schemeClr val="accent5"/>
              </a:gs>
              <a:gs pos="100000">
                <a:schemeClr val="accent5">
                  <a:hueOff val="243286"/>
                  <a:satOff val="19694"/>
                  <a:lumOff val="-10952"/>
                </a:schemeClr>
              </a:gs>
            </a:gsLst>
            <a:lin ang="5400000"/>
          </a:gradFill>
          <a:ln w="12700">
            <a:miter lim="400000"/>
          </a:ln>
          <a:effectLst>
            <a:outerShdw sx="100000" sy="100000" kx="0" ky="0" algn="b" rotWithShape="0" blurRad="76200" dist="0" dir="18900000">
              <a:srgbClr val="000000">
                <a:alpha val="8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3200">
                <a:effectLst>
                  <a:outerShdw sx="100000" sy="100000" kx="0" ky="0" algn="b" rotWithShape="0" blurRad="25400" dist="23998" dir="2700000">
                    <a:srgbClr val="000000">
                      <a:alpha val="31034"/>
                    </a:srgbClr>
                  </a:outerShdw>
                </a:effectLst>
              </a:defRPr>
            </a:lvl1pPr>
          </a:lstStyle>
          <a:p>
            <a:pPr/>
            <a:r>
              <a:t>Стандарты кодировки</a:t>
            </a:r>
          </a:p>
        </p:txBody>
      </p:sp>
      <p:sp>
        <p:nvSpPr>
          <p:cNvPr id="180" name="ASCII…"/>
          <p:cNvSpPr/>
          <p:nvPr/>
        </p:nvSpPr>
        <p:spPr>
          <a:xfrm>
            <a:off x="2353041" y="8120597"/>
            <a:ext cx="11255990" cy="2618525"/>
          </a:xfrm>
          <a:prstGeom prst="roundRect">
            <a:avLst>
              <a:gd name="adj" fmla="val 7275"/>
            </a:avLst>
          </a:prstGeom>
          <a:gradFill>
            <a:gsLst>
              <a:gs pos="0">
                <a:schemeClr val="accent1"/>
              </a:gs>
              <a:gs pos="100000">
                <a:schemeClr val="accent1">
                  <a:hueOff val="321133"/>
                  <a:satOff val="-12043"/>
                  <a:lumOff val="-7113"/>
                </a:schemeClr>
              </a:gs>
            </a:gsLst>
            <a:lin ang="5400000"/>
          </a:gradFill>
          <a:ln w="12700">
            <a:miter lim="400000"/>
          </a:ln>
          <a:effectLst>
            <a:outerShdw sx="100000" sy="100000" kx="0" ky="0" algn="b" rotWithShape="0" blurRad="76200" dist="0" dir="18900000">
              <a:srgbClr val="000000">
                <a:alpha val="80000"/>
              </a:srgbClr>
            </a:outerShdw>
          </a:effectLst>
          <a:extLst>
            <a:ext uri="{C572A759-6A51-4108-AA02-DFA0A04FC94B}">
              <ma14:wrappingTextBoxFlag xmlns:ma14="http://schemas.microsoft.com/office/mac/drawingml/2011/main" val="1"/>
            </a:ext>
          </a:extLst>
        </p:spPr>
        <p:txBody>
          <a:bodyPr lIns="50800" tIns="50800" rIns="50800" bIns="50800" anchor="ctr"/>
          <a:lstStyle/>
          <a:p>
            <a:pPr>
              <a:defRPr b="1" sz="3200">
                <a:effectLst>
                  <a:outerShdw sx="100000" sy="100000" kx="0" ky="0" algn="b" rotWithShape="0" blurRad="25400" dist="23998" dir="2700000">
                    <a:srgbClr val="000000">
                      <a:alpha val="31034"/>
                    </a:srgbClr>
                  </a:outerShdw>
                </a:effectLst>
                <a:latin typeface="Helvetica"/>
                <a:ea typeface="Helvetica"/>
                <a:cs typeface="Helvetica"/>
                <a:sym typeface="Helvetica"/>
              </a:defRPr>
            </a:pPr>
            <a:r>
              <a:t>ASCII</a:t>
            </a:r>
          </a:p>
          <a:p>
            <a:pPr>
              <a:defRPr sz="3200">
                <a:effectLst>
                  <a:outerShdw sx="100000" sy="100000" kx="0" ky="0" algn="b" rotWithShape="0" blurRad="25400" dist="23998" dir="2700000">
                    <a:srgbClr val="000000">
                      <a:alpha val="31034"/>
                    </a:srgbClr>
                  </a:outerShdw>
                </a:effectLst>
              </a:defRPr>
            </a:pPr>
            <a:r>
              <a:t>American Standard Code for Information Interchange</a:t>
            </a:r>
          </a:p>
          <a:p>
            <a:pPr>
              <a:defRPr sz="3200">
                <a:effectLst>
                  <a:outerShdw sx="100000" sy="100000" kx="0" ky="0" algn="b" rotWithShape="0" blurRad="25400" dist="23998" dir="2700000">
                    <a:srgbClr val="000000">
                      <a:alpha val="31034"/>
                    </a:srgbClr>
                  </a:outerShdw>
                </a:effectLst>
              </a:defRPr>
            </a:pPr>
            <a:r>
              <a:t>Американский стандартный код для обмена информацией</a:t>
            </a:r>
          </a:p>
          <a:p>
            <a:pPr>
              <a:defRPr sz="3200">
                <a:effectLst>
                  <a:outerShdw sx="100000" sy="100000" kx="0" ky="0" algn="b" rotWithShape="0" blurRad="25400" dist="23998" dir="2700000">
                    <a:srgbClr val="000000">
                      <a:alpha val="31034"/>
                    </a:srgbClr>
                  </a:outerShdw>
                </a:effectLst>
              </a:defRPr>
            </a:pPr>
            <a:r>
              <a:t>0…255</a:t>
            </a:r>
          </a:p>
        </p:txBody>
      </p:sp>
      <p:sp>
        <p:nvSpPr>
          <p:cNvPr id="181" name="Windows 1251…"/>
          <p:cNvSpPr/>
          <p:nvPr/>
        </p:nvSpPr>
        <p:spPr>
          <a:xfrm>
            <a:off x="15009908" y="7429500"/>
            <a:ext cx="2362191" cy="1993298"/>
          </a:xfrm>
          <a:prstGeom prst="roundRect">
            <a:avLst>
              <a:gd name="adj" fmla="val 9557"/>
            </a:avLst>
          </a:prstGeom>
          <a:gradFill>
            <a:gsLst>
              <a:gs pos="0">
                <a:schemeClr val="accent1"/>
              </a:gs>
              <a:gs pos="100000">
                <a:schemeClr val="accent1">
                  <a:hueOff val="321133"/>
                  <a:satOff val="-12043"/>
                  <a:lumOff val="-7113"/>
                </a:schemeClr>
              </a:gs>
            </a:gsLst>
            <a:lin ang="5400000"/>
          </a:gradFill>
          <a:ln w="12700">
            <a:miter lim="400000"/>
          </a:ln>
          <a:effectLst>
            <a:outerShdw sx="100000" sy="100000" kx="0" ky="0" algn="b" rotWithShape="0" blurRad="76200" dist="0" dir="18900000">
              <a:srgbClr val="000000">
                <a:alpha val="80000"/>
              </a:srgbClr>
            </a:outerShdw>
          </a:effectLst>
          <a:extLst>
            <a:ext uri="{C572A759-6A51-4108-AA02-DFA0A04FC94B}">
              <ma14:wrappingTextBoxFlag xmlns:ma14="http://schemas.microsoft.com/office/mac/drawingml/2011/main" val="1"/>
            </a:ext>
          </a:extLst>
        </p:spPr>
        <p:txBody>
          <a:bodyPr lIns="50800" tIns="50800" rIns="50800" bIns="50800" anchor="ctr"/>
          <a:lstStyle/>
          <a:p>
            <a:pPr>
              <a:defRPr sz="3200">
                <a:effectLst>
                  <a:outerShdw sx="100000" sy="100000" kx="0" ky="0" algn="b" rotWithShape="0" blurRad="25400" dist="23998" dir="2700000">
                    <a:srgbClr val="000000">
                      <a:alpha val="31034"/>
                    </a:srgbClr>
                  </a:outerShdw>
                </a:effectLst>
              </a:defRPr>
            </a:pPr>
            <a:r>
              <a:t>Windows 1251</a:t>
            </a:r>
          </a:p>
          <a:p>
            <a:pPr>
              <a:defRPr sz="3200">
                <a:effectLst>
                  <a:outerShdw sx="100000" sy="100000" kx="0" ky="0" algn="b" rotWithShape="0" blurRad="25400" dist="23998" dir="2700000">
                    <a:srgbClr val="000000">
                      <a:alpha val="31034"/>
                    </a:srgbClr>
                  </a:outerShdw>
                </a:effectLst>
              </a:defRPr>
            </a:pPr>
            <a:r>
              <a:t>Microsoft</a:t>
            </a:r>
          </a:p>
        </p:txBody>
      </p:sp>
      <p:sp>
        <p:nvSpPr>
          <p:cNvPr id="182" name="КОИ -8…"/>
          <p:cNvSpPr/>
          <p:nvPr/>
        </p:nvSpPr>
        <p:spPr>
          <a:xfrm>
            <a:off x="20329402" y="7285552"/>
            <a:ext cx="3364751" cy="1993299"/>
          </a:xfrm>
          <a:prstGeom prst="roundRect">
            <a:avLst>
              <a:gd name="adj" fmla="val 9557"/>
            </a:avLst>
          </a:prstGeom>
          <a:gradFill>
            <a:gsLst>
              <a:gs pos="0">
                <a:schemeClr val="accent1"/>
              </a:gs>
              <a:gs pos="100000">
                <a:schemeClr val="accent1">
                  <a:hueOff val="321133"/>
                  <a:satOff val="-12043"/>
                  <a:lumOff val="-7113"/>
                </a:schemeClr>
              </a:gs>
            </a:gsLst>
            <a:lin ang="5400000"/>
          </a:gradFill>
          <a:ln w="12700">
            <a:miter lim="400000"/>
          </a:ln>
          <a:effectLst>
            <a:outerShdw sx="100000" sy="100000" kx="0" ky="0" algn="b" rotWithShape="0" blurRad="76200" dist="0" dir="18900000">
              <a:srgbClr val="000000">
                <a:alpha val="80000"/>
              </a:srgbClr>
            </a:outerShdw>
          </a:effectLst>
          <a:extLst>
            <a:ext uri="{C572A759-6A51-4108-AA02-DFA0A04FC94B}">
              <ma14:wrappingTextBoxFlag xmlns:ma14="http://schemas.microsoft.com/office/mac/drawingml/2011/main" val="1"/>
            </a:ext>
          </a:extLst>
        </p:spPr>
        <p:txBody>
          <a:bodyPr lIns="50800" tIns="50800" rIns="50800" bIns="50800" anchor="ctr"/>
          <a:lstStyle/>
          <a:p>
            <a:pPr>
              <a:defRPr sz="3200">
                <a:effectLst>
                  <a:outerShdw sx="100000" sy="100000" kx="0" ky="0" algn="b" rotWithShape="0" blurRad="25400" dist="23998" dir="2700000">
                    <a:srgbClr val="000000">
                      <a:alpha val="31034"/>
                    </a:srgbClr>
                  </a:outerShdw>
                </a:effectLst>
              </a:defRPr>
            </a:pPr>
            <a:r>
              <a:t>КОИ -8</a:t>
            </a:r>
          </a:p>
          <a:p>
            <a:pPr>
              <a:defRPr sz="3200">
                <a:effectLst>
                  <a:outerShdw sx="100000" sy="100000" kx="0" ky="0" algn="b" rotWithShape="0" blurRad="25400" dist="23998" dir="2700000">
                    <a:srgbClr val="000000">
                      <a:alpha val="31034"/>
                    </a:srgbClr>
                  </a:outerShdw>
                </a:effectLst>
              </a:defRPr>
            </a:pPr>
            <a:r>
              <a:t>(Восьмизначный)</a:t>
            </a:r>
          </a:p>
        </p:txBody>
      </p:sp>
      <p:sp>
        <p:nvSpPr>
          <p:cNvPr id="183" name="ISO…"/>
          <p:cNvSpPr/>
          <p:nvPr/>
        </p:nvSpPr>
        <p:spPr>
          <a:xfrm>
            <a:off x="14987167" y="9684855"/>
            <a:ext cx="8350675" cy="1993298"/>
          </a:xfrm>
          <a:prstGeom prst="roundRect">
            <a:avLst>
              <a:gd name="adj" fmla="val 9557"/>
            </a:avLst>
          </a:prstGeom>
          <a:gradFill>
            <a:gsLst>
              <a:gs pos="0">
                <a:schemeClr val="accent1"/>
              </a:gs>
              <a:gs pos="100000">
                <a:schemeClr val="accent1">
                  <a:hueOff val="321133"/>
                  <a:satOff val="-12043"/>
                  <a:lumOff val="-7113"/>
                </a:schemeClr>
              </a:gs>
            </a:gsLst>
            <a:lin ang="5400000"/>
          </a:gradFill>
          <a:ln w="12700">
            <a:miter lim="400000"/>
          </a:ln>
          <a:effectLst>
            <a:outerShdw sx="100000" sy="100000" kx="0" ky="0" algn="b" rotWithShape="0" blurRad="76200" dist="0" dir="18900000">
              <a:srgbClr val="000000">
                <a:alpha val="80000"/>
              </a:srgbClr>
            </a:outerShdw>
          </a:effectLst>
          <a:extLst>
            <a:ext uri="{C572A759-6A51-4108-AA02-DFA0A04FC94B}">
              <ma14:wrappingTextBoxFlag xmlns:ma14="http://schemas.microsoft.com/office/mac/drawingml/2011/main" val="1"/>
            </a:ext>
          </a:extLst>
        </p:spPr>
        <p:txBody>
          <a:bodyPr lIns="50800" tIns="50800" rIns="50800" bIns="50800" anchor="ctr"/>
          <a:lstStyle/>
          <a:p>
            <a:pPr>
              <a:defRPr sz="3200">
                <a:effectLst>
                  <a:outerShdw sx="100000" sy="100000" kx="0" ky="0" algn="b" rotWithShape="0" blurRad="25400" dist="23998" dir="2700000">
                    <a:srgbClr val="000000">
                      <a:alpha val="31034"/>
                    </a:srgbClr>
                  </a:outerShdw>
                </a:effectLst>
              </a:defRPr>
            </a:pPr>
            <a:r>
              <a:t>ISO </a:t>
            </a:r>
          </a:p>
          <a:p>
            <a:pPr>
              <a:defRPr sz="3200">
                <a:effectLst>
                  <a:outerShdw sx="100000" sy="100000" kx="0" ky="0" algn="b" rotWithShape="0" blurRad="25400" dist="23998" dir="2700000">
                    <a:srgbClr val="000000">
                      <a:alpha val="31034"/>
                    </a:srgbClr>
                  </a:outerShdw>
                </a:effectLst>
              </a:defRPr>
            </a:pPr>
            <a:r>
              <a:t>International Standart Organization</a:t>
            </a:r>
          </a:p>
          <a:p>
            <a:pPr>
              <a:defRPr sz="3200">
                <a:effectLst>
                  <a:outerShdw sx="100000" sy="100000" kx="0" ky="0" algn="b" rotWithShape="0" blurRad="25400" dist="23998" dir="2700000">
                    <a:srgbClr val="000000">
                      <a:alpha val="31034"/>
                    </a:srgbClr>
                  </a:outerShdw>
                </a:effectLst>
              </a:defRPr>
            </a:pPr>
            <a:r>
              <a:t>Международный институт стандартизации</a:t>
            </a:r>
          </a:p>
        </p:txBody>
      </p:sp>
      <p:sp>
        <p:nvSpPr>
          <p:cNvPr id="184" name="8 бит"/>
          <p:cNvSpPr/>
          <p:nvPr/>
        </p:nvSpPr>
        <p:spPr>
          <a:xfrm>
            <a:off x="310570" y="8675532"/>
            <a:ext cx="1457155" cy="1508655"/>
          </a:xfrm>
          <a:prstGeom prst="ellipse">
            <a:avLst/>
          </a:prstGeom>
          <a:gradFill>
            <a:gsLst>
              <a:gs pos="0">
                <a:schemeClr val="accent3">
                  <a:lumOff val="5363"/>
                </a:schemeClr>
              </a:gs>
              <a:gs pos="100000">
                <a:schemeClr val="accent3">
                  <a:lumOff val="-9685"/>
                </a:schemeClr>
              </a:gs>
            </a:gsLst>
            <a:lin ang="5400000"/>
          </a:gradFill>
          <a:ln w="12700">
            <a:miter lim="400000"/>
          </a:ln>
          <a:effectLst>
            <a:outerShdw sx="100000" sy="100000" kx="0" ky="0" algn="b" rotWithShape="0" blurRad="76200" dist="0" dir="18900000">
              <a:srgbClr val="000000">
                <a:alpha val="8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3200">
                <a:effectLst>
                  <a:outerShdw sx="100000" sy="100000" kx="0" ky="0" algn="b" rotWithShape="0" blurRad="25400" dist="23998" dir="2700000">
                    <a:srgbClr val="000000">
                      <a:alpha val="31034"/>
                    </a:srgbClr>
                  </a:outerShdw>
                </a:effectLst>
              </a:defRPr>
            </a:lvl1pPr>
          </a:lstStyle>
          <a:p>
            <a:pPr/>
            <a:r>
              <a:t>8 бит</a:t>
            </a:r>
          </a:p>
        </p:txBody>
      </p:sp>
      <p:sp>
        <p:nvSpPr>
          <p:cNvPr id="185" name="16 бит"/>
          <p:cNvSpPr/>
          <p:nvPr/>
        </p:nvSpPr>
        <p:spPr>
          <a:xfrm>
            <a:off x="186533" y="11884088"/>
            <a:ext cx="1705228" cy="1765496"/>
          </a:xfrm>
          <a:prstGeom prst="ellipse">
            <a:avLst/>
          </a:prstGeom>
          <a:gradFill>
            <a:gsLst>
              <a:gs pos="0">
                <a:schemeClr val="accent3">
                  <a:lumOff val="5363"/>
                </a:schemeClr>
              </a:gs>
              <a:gs pos="100000">
                <a:schemeClr val="accent3">
                  <a:lumOff val="-9685"/>
                </a:schemeClr>
              </a:gs>
            </a:gsLst>
            <a:lin ang="5400000"/>
          </a:gradFill>
          <a:ln w="12700">
            <a:miter lim="400000"/>
          </a:ln>
          <a:effectLst>
            <a:outerShdw sx="100000" sy="100000" kx="0" ky="0" algn="b" rotWithShape="0" blurRad="76200" dist="0" dir="18900000">
              <a:srgbClr val="000000">
                <a:alpha val="8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3200">
                <a:effectLst>
                  <a:outerShdw sx="100000" sy="100000" kx="0" ky="0" algn="b" rotWithShape="0" blurRad="25400" dist="23998" dir="2700000">
                    <a:srgbClr val="000000">
                      <a:alpha val="31034"/>
                    </a:srgbClr>
                  </a:outerShdw>
                </a:effectLst>
              </a:defRPr>
            </a:lvl1pPr>
          </a:lstStyle>
          <a:p>
            <a:pPr/>
            <a:r>
              <a:t>16 бит</a:t>
            </a:r>
          </a:p>
        </p:txBody>
      </p:sp>
      <p:sp>
        <p:nvSpPr>
          <p:cNvPr id="186" name="Мир"/>
          <p:cNvSpPr txBox="1"/>
          <p:nvPr/>
        </p:nvSpPr>
        <p:spPr>
          <a:xfrm>
            <a:off x="7279665" y="7050365"/>
            <a:ext cx="1402742" cy="889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Мир</a:t>
            </a:r>
          </a:p>
        </p:txBody>
      </p:sp>
      <p:sp>
        <p:nvSpPr>
          <p:cNvPr id="187" name="Россия"/>
          <p:cNvSpPr txBox="1"/>
          <p:nvPr/>
        </p:nvSpPr>
        <p:spPr>
          <a:xfrm>
            <a:off x="17712525" y="7068108"/>
            <a:ext cx="2276450" cy="889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Россия</a:t>
            </a:r>
          </a:p>
        </p:txBody>
      </p:sp>
      <p:sp>
        <p:nvSpPr>
          <p:cNvPr id="188" name="UNICODE"/>
          <p:cNvSpPr/>
          <p:nvPr/>
        </p:nvSpPr>
        <p:spPr>
          <a:xfrm>
            <a:off x="7644996" y="12131836"/>
            <a:ext cx="9106708" cy="1270001"/>
          </a:xfrm>
          <a:prstGeom prst="roundRect">
            <a:avLst>
              <a:gd name="adj" fmla="val 15000"/>
            </a:avLst>
          </a:prstGeom>
          <a:gradFill>
            <a:gsLst>
              <a:gs pos="0">
                <a:schemeClr val="accent1"/>
              </a:gs>
              <a:gs pos="100000">
                <a:schemeClr val="accent1">
                  <a:hueOff val="321133"/>
                  <a:satOff val="-12043"/>
                  <a:lumOff val="-7113"/>
                </a:schemeClr>
              </a:gs>
            </a:gsLst>
            <a:lin ang="5400000"/>
          </a:gradFill>
          <a:ln w="12700">
            <a:miter lim="400000"/>
          </a:ln>
          <a:effectLst>
            <a:outerShdw sx="100000" sy="100000" kx="0" ky="0" algn="b" rotWithShape="0" blurRad="76200" dist="0" dir="18900000">
              <a:srgbClr val="000000">
                <a:alpha val="8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b="1" sz="3200">
                <a:effectLst>
                  <a:outerShdw sx="100000" sy="100000" kx="0" ky="0" algn="b" rotWithShape="0" blurRad="25400" dist="23998" dir="2700000">
                    <a:srgbClr val="000000">
                      <a:alpha val="31034"/>
                    </a:srgbClr>
                  </a:outerShdw>
                </a:effectLst>
                <a:latin typeface="Helvetica"/>
                <a:ea typeface="Helvetica"/>
                <a:cs typeface="Helvetica"/>
                <a:sym typeface="Helvetica"/>
              </a:defRPr>
            </a:lvl1pPr>
          </a:lstStyle>
          <a:p>
            <a:pPr/>
            <a:r>
              <a:t>UNICODE</a:t>
            </a:r>
          </a:p>
        </p:txBody>
      </p:sp>
      <p:sp>
        <p:nvSpPr>
          <p:cNvPr id="189" name="65536"/>
          <p:cNvSpPr txBox="1"/>
          <p:nvPr/>
        </p:nvSpPr>
        <p:spPr>
          <a:xfrm>
            <a:off x="15604263" y="12784801"/>
            <a:ext cx="1173481" cy="558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3000"/>
            </a:lvl1pPr>
          </a:lstStyle>
          <a:p>
            <a:pPr/>
            <a:r>
              <a:t>65536</a:t>
            </a:r>
          </a:p>
        </p:txBody>
      </p:sp>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1" name="ASCII"/>
          <p:cNvSpPr txBox="1"/>
          <p:nvPr>
            <p:ph type="title"/>
          </p:nvPr>
        </p:nvSpPr>
        <p:spPr>
          <a:prstGeom prst="rect">
            <a:avLst/>
          </a:prstGeom>
        </p:spPr>
        <p:txBody>
          <a:bodyPr/>
          <a:lstStyle>
            <a:lvl1pPr>
              <a:defRPr>
                <a:latin typeface="Apple Braille Outline 6 Dot"/>
                <a:ea typeface="Apple Braille Outline 6 Dot"/>
                <a:cs typeface="Apple Braille Outline 6 Dot"/>
                <a:sym typeface="Apple Braille Outline 6 Dot"/>
              </a:defRPr>
            </a:lvl1pPr>
          </a:lstStyle>
          <a:p>
            <a:pPr/>
            <a:r>
              <a:t>ASCII</a:t>
            </a:r>
          </a:p>
        </p:txBody>
      </p:sp>
      <p:sp>
        <p:nvSpPr>
          <p:cNvPr id="192" name="A…"/>
          <p:cNvSpPr txBox="1"/>
          <p:nvPr/>
        </p:nvSpPr>
        <p:spPr>
          <a:xfrm>
            <a:off x="998360" y="5657849"/>
            <a:ext cx="1277499" cy="1676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a:latin typeface="Apple Braille Outline 6 Dot"/>
                <a:ea typeface="Apple Braille Outline 6 Dot"/>
                <a:cs typeface="Apple Braille Outline 6 Dot"/>
                <a:sym typeface="Apple Braille Outline 6 Dot"/>
              </a:defRPr>
            </a:pPr>
            <a:r>
              <a:t>A</a:t>
            </a:r>
          </a:p>
          <a:p>
            <a:pPr>
              <a:defRPr>
                <a:latin typeface="Apple Braille Outline 6 Dot"/>
                <a:ea typeface="Apple Braille Outline 6 Dot"/>
                <a:cs typeface="Apple Braille Outline 6 Dot"/>
                <a:sym typeface="Apple Braille Outline 6 Dot"/>
              </a:defRPr>
            </a:pPr>
            <a:r>
              <a:t>65</a:t>
            </a:r>
          </a:p>
        </p:txBody>
      </p:sp>
      <p:sp>
        <p:nvSpPr>
          <p:cNvPr id="193" name="C…"/>
          <p:cNvSpPr txBox="1"/>
          <p:nvPr/>
        </p:nvSpPr>
        <p:spPr>
          <a:xfrm>
            <a:off x="4517716" y="5657849"/>
            <a:ext cx="1277498" cy="1676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a:latin typeface="Apple Braille Outline 6 Dot"/>
                <a:ea typeface="Apple Braille Outline 6 Dot"/>
                <a:cs typeface="Apple Braille Outline 6 Dot"/>
                <a:sym typeface="Apple Braille Outline 6 Dot"/>
              </a:defRPr>
            </a:pPr>
            <a:r>
              <a:t>C</a:t>
            </a:r>
          </a:p>
          <a:p>
            <a:pPr>
              <a:defRPr>
                <a:latin typeface="Apple Braille Outline 6 Dot"/>
                <a:ea typeface="Apple Braille Outline 6 Dot"/>
                <a:cs typeface="Apple Braille Outline 6 Dot"/>
                <a:sym typeface="Apple Braille Outline 6 Dot"/>
              </a:defRPr>
            </a:pPr>
            <a:r>
              <a:t>67</a:t>
            </a:r>
          </a:p>
        </p:txBody>
      </p:sp>
      <p:sp>
        <p:nvSpPr>
          <p:cNvPr id="194" name="B…"/>
          <p:cNvSpPr txBox="1"/>
          <p:nvPr/>
        </p:nvSpPr>
        <p:spPr>
          <a:xfrm>
            <a:off x="2758038" y="5657849"/>
            <a:ext cx="1277499" cy="1676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a:latin typeface="Apple Braille Outline 6 Dot"/>
                <a:ea typeface="Apple Braille Outline 6 Dot"/>
                <a:cs typeface="Apple Braille Outline 6 Dot"/>
                <a:sym typeface="Apple Braille Outline 6 Dot"/>
              </a:defRPr>
            </a:pPr>
            <a:r>
              <a:t>B</a:t>
            </a:r>
          </a:p>
          <a:p>
            <a:pPr>
              <a:defRPr>
                <a:latin typeface="Apple Braille Outline 6 Dot"/>
                <a:ea typeface="Apple Braille Outline 6 Dot"/>
                <a:cs typeface="Apple Braille Outline 6 Dot"/>
                <a:sym typeface="Apple Braille Outline 6 Dot"/>
              </a:defRPr>
            </a:pPr>
            <a:r>
              <a:t>66</a:t>
            </a:r>
          </a:p>
        </p:txBody>
      </p:sp>
      <p:sp>
        <p:nvSpPr>
          <p:cNvPr id="195" name="G…"/>
          <p:cNvSpPr txBox="1"/>
          <p:nvPr/>
        </p:nvSpPr>
        <p:spPr>
          <a:xfrm>
            <a:off x="11556426" y="5657849"/>
            <a:ext cx="1277499" cy="1676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a:latin typeface="Apple Braille Outline 6 Dot"/>
                <a:ea typeface="Apple Braille Outline 6 Dot"/>
                <a:cs typeface="Apple Braille Outline 6 Dot"/>
                <a:sym typeface="Apple Braille Outline 6 Dot"/>
              </a:defRPr>
            </a:pPr>
            <a:r>
              <a:t>G</a:t>
            </a:r>
          </a:p>
          <a:p>
            <a:pPr>
              <a:defRPr>
                <a:latin typeface="Apple Braille Outline 6 Dot"/>
                <a:ea typeface="Apple Braille Outline 6 Dot"/>
                <a:cs typeface="Apple Braille Outline 6 Dot"/>
                <a:sym typeface="Apple Braille Outline 6 Dot"/>
              </a:defRPr>
            </a:pPr>
            <a:r>
              <a:t>71</a:t>
            </a:r>
          </a:p>
        </p:txBody>
      </p:sp>
      <p:sp>
        <p:nvSpPr>
          <p:cNvPr id="196" name="H…"/>
          <p:cNvSpPr txBox="1"/>
          <p:nvPr/>
        </p:nvSpPr>
        <p:spPr>
          <a:xfrm>
            <a:off x="13316103" y="5657849"/>
            <a:ext cx="1277499" cy="1676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a:latin typeface="Apple Braille Outline 6 Dot"/>
                <a:ea typeface="Apple Braille Outline 6 Dot"/>
                <a:cs typeface="Apple Braille Outline 6 Dot"/>
                <a:sym typeface="Apple Braille Outline 6 Dot"/>
              </a:defRPr>
            </a:pPr>
            <a:r>
              <a:t>H</a:t>
            </a:r>
          </a:p>
          <a:p>
            <a:pPr>
              <a:defRPr>
                <a:latin typeface="Apple Braille Outline 6 Dot"/>
                <a:ea typeface="Apple Braille Outline 6 Dot"/>
                <a:cs typeface="Apple Braille Outline 6 Dot"/>
                <a:sym typeface="Apple Braille Outline 6 Dot"/>
              </a:defRPr>
            </a:pPr>
            <a:r>
              <a:t>72</a:t>
            </a:r>
          </a:p>
        </p:txBody>
      </p:sp>
      <p:sp>
        <p:nvSpPr>
          <p:cNvPr id="197" name="K…"/>
          <p:cNvSpPr txBox="1"/>
          <p:nvPr/>
        </p:nvSpPr>
        <p:spPr>
          <a:xfrm>
            <a:off x="18595136" y="5657849"/>
            <a:ext cx="1277499" cy="1676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a:latin typeface="Apple Braille Outline 6 Dot"/>
                <a:ea typeface="Apple Braille Outline 6 Dot"/>
                <a:cs typeface="Apple Braille Outline 6 Dot"/>
                <a:sym typeface="Apple Braille Outline 6 Dot"/>
              </a:defRPr>
            </a:pPr>
            <a:r>
              <a:t>K</a:t>
            </a:r>
          </a:p>
          <a:p>
            <a:pPr>
              <a:defRPr>
                <a:latin typeface="Apple Braille Outline 6 Dot"/>
                <a:ea typeface="Apple Braille Outline 6 Dot"/>
                <a:cs typeface="Apple Braille Outline 6 Dot"/>
                <a:sym typeface="Apple Braille Outline 6 Dot"/>
              </a:defRPr>
            </a:pPr>
            <a:r>
              <a:t>75</a:t>
            </a:r>
          </a:p>
        </p:txBody>
      </p:sp>
      <p:sp>
        <p:nvSpPr>
          <p:cNvPr id="198" name="I…"/>
          <p:cNvSpPr txBox="1"/>
          <p:nvPr/>
        </p:nvSpPr>
        <p:spPr>
          <a:xfrm>
            <a:off x="15075780" y="5657849"/>
            <a:ext cx="1277499" cy="1676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a:latin typeface="Apple Braille Outline 6 Dot"/>
                <a:ea typeface="Apple Braille Outline 6 Dot"/>
                <a:cs typeface="Apple Braille Outline 6 Dot"/>
                <a:sym typeface="Apple Braille Outline 6 Dot"/>
              </a:defRPr>
            </a:pPr>
            <a:r>
              <a:t>I</a:t>
            </a:r>
          </a:p>
          <a:p>
            <a:pPr>
              <a:defRPr>
                <a:latin typeface="Apple Braille Outline 6 Dot"/>
                <a:ea typeface="Apple Braille Outline 6 Dot"/>
                <a:cs typeface="Apple Braille Outline 6 Dot"/>
                <a:sym typeface="Apple Braille Outline 6 Dot"/>
              </a:defRPr>
            </a:pPr>
            <a:r>
              <a:t>73</a:t>
            </a:r>
          </a:p>
        </p:txBody>
      </p:sp>
      <p:sp>
        <p:nvSpPr>
          <p:cNvPr id="199" name="J…"/>
          <p:cNvSpPr txBox="1"/>
          <p:nvPr/>
        </p:nvSpPr>
        <p:spPr>
          <a:xfrm>
            <a:off x="16835459" y="5657849"/>
            <a:ext cx="1277499" cy="1676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a:latin typeface="Apple Braille Outline 6 Dot"/>
                <a:ea typeface="Apple Braille Outline 6 Dot"/>
                <a:cs typeface="Apple Braille Outline 6 Dot"/>
                <a:sym typeface="Apple Braille Outline 6 Dot"/>
              </a:defRPr>
            </a:pPr>
            <a:r>
              <a:t>J</a:t>
            </a:r>
          </a:p>
          <a:p>
            <a:pPr>
              <a:defRPr>
                <a:latin typeface="Apple Braille Outline 6 Dot"/>
                <a:ea typeface="Apple Braille Outline 6 Dot"/>
                <a:cs typeface="Apple Braille Outline 6 Dot"/>
                <a:sym typeface="Apple Braille Outline 6 Dot"/>
              </a:defRPr>
            </a:pPr>
            <a:r>
              <a:t>74</a:t>
            </a:r>
          </a:p>
        </p:txBody>
      </p:sp>
      <p:sp>
        <p:nvSpPr>
          <p:cNvPr id="200" name="L…"/>
          <p:cNvSpPr txBox="1"/>
          <p:nvPr/>
        </p:nvSpPr>
        <p:spPr>
          <a:xfrm>
            <a:off x="20354813" y="5657849"/>
            <a:ext cx="1277499" cy="1676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a:latin typeface="Apple Braille Outline 6 Dot"/>
                <a:ea typeface="Apple Braille Outline 6 Dot"/>
                <a:cs typeface="Apple Braille Outline 6 Dot"/>
                <a:sym typeface="Apple Braille Outline 6 Dot"/>
              </a:defRPr>
            </a:pPr>
            <a:r>
              <a:t>L</a:t>
            </a:r>
          </a:p>
          <a:p>
            <a:pPr>
              <a:defRPr>
                <a:latin typeface="Apple Braille Outline 6 Dot"/>
                <a:ea typeface="Apple Braille Outline 6 Dot"/>
                <a:cs typeface="Apple Braille Outline 6 Dot"/>
                <a:sym typeface="Apple Braille Outline 6 Dot"/>
              </a:defRPr>
            </a:pPr>
            <a:r>
              <a:t>76</a:t>
            </a:r>
          </a:p>
        </p:txBody>
      </p:sp>
      <p:sp>
        <p:nvSpPr>
          <p:cNvPr id="201" name="M…"/>
          <p:cNvSpPr txBox="1"/>
          <p:nvPr/>
        </p:nvSpPr>
        <p:spPr>
          <a:xfrm>
            <a:off x="22114492" y="5657849"/>
            <a:ext cx="1277498" cy="1676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a:latin typeface="Apple Braille Outline 6 Dot"/>
                <a:ea typeface="Apple Braille Outline 6 Dot"/>
                <a:cs typeface="Apple Braille Outline 6 Dot"/>
                <a:sym typeface="Apple Braille Outline 6 Dot"/>
              </a:defRPr>
            </a:pPr>
            <a:r>
              <a:t>M</a:t>
            </a:r>
          </a:p>
          <a:p>
            <a:pPr>
              <a:defRPr>
                <a:latin typeface="Apple Braille Outline 6 Dot"/>
                <a:ea typeface="Apple Braille Outline 6 Dot"/>
                <a:cs typeface="Apple Braille Outline 6 Dot"/>
                <a:sym typeface="Apple Braille Outline 6 Dot"/>
              </a:defRPr>
            </a:pPr>
            <a:r>
              <a:t>77</a:t>
            </a:r>
          </a:p>
        </p:txBody>
      </p:sp>
      <p:sp>
        <p:nvSpPr>
          <p:cNvPr id="202" name="F…"/>
          <p:cNvSpPr txBox="1"/>
          <p:nvPr/>
        </p:nvSpPr>
        <p:spPr>
          <a:xfrm>
            <a:off x="9796748" y="5657849"/>
            <a:ext cx="1277499" cy="1676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a:latin typeface="Apple Braille Outline 6 Dot"/>
                <a:ea typeface="Apple Braille Outline 6 Dot"/>
                <a:cs typeface="Apple Braille Outline 6 Dot"/>
                <a:sym typeface="Apple Braille Outline 6 Dot"/>
              </a:defRPr>
            </a:pPr>
            <a:r>
              <a:t>F</a:t>
            </a:r>
          </a:p>
          <a:p>
            <a:pPr>
              <a:defRPr>
                <a:latin typeface="Apple Braille Outline 6 Dot"/>
                <a:ea typeface="Apple Braille Outline 6 Dot"/>
                <a:cs typeface="Apple Braille Outline 6 Dot"/>
                <a:sym typeface="Apple Braille Outline 6 Dot"/>
              </a:defRPr>
            </a:pPr>
            <a:r>
              <a:t>70</a:t>
            </a:r>
          </a:p>
        </p:txBody>
      </p:sp>
      <p:sp>
        <p:nvSpPr>
          <p:cNvPr id="203" name="E…"/>
          <p:cNvSpPr txBox="1"/>
          <p:nvPr/>
        </p:nvSpPr>
        <p:spPr>
          <a:xfrm>
            <a:off x="8037070" y="5657849"/>
            <a:ext cx="1277499" cy="1676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a:latin typeface="Apple Braille Outline 6 Dot"/>
                <a:ea typeface="Apple Braille Outline 6 Dot"/>
                <a:cs typeface="Apple Braille Outline 6 Dot"/>
                <a:sym typeface="Apple Braille Outline 6 Dot"/>
              </a:defRPr>
            </a:pPr>
            <a:r>
              <a:t>E</a:t>
            </a:r>
          </a:p>
          <a:p>
            <a:pPr>
              <a:defRPr>
                <a:latin typeface="Apple Braille Outline 6 Dot"/>
                <a:ea typeface="Apple Braille Outline 6 Dot"/>
                <a:cs typeface="Apple Braille Outline 6 Dot"/>
                <a:sym typeface="Apple Braille Outline 6 Dot"/>
              </a:defRPr>
            </a:pPr>
            <a:r>
              <a:t>69</a:t>
            </a:r>
          </a:p>
        </p:txBody>
      </p:sp>
      <p:sp>
        <p:nvSpPr>
          <p:cNvPr id="204" name="D…"/>
          <p:cNvSpPr txBox="1"/>
          <p:nvPr/>
        </p:nvSpPr>
        <p:spPr>
          <a:xfrm>
            <a:off x="6277393" y="5657849"/>
            <a:ext cx="1277499" cy="1676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a:latin typeface="Apple Braille Outline 6 Dot"/>
                <a:ea typeface="Apple Braille Outline 6 Dot"/>
                <a:cs typeface="Apple Braille Outline 6 Dot"/>
                <a:sym typeface="Apple Braille Outline 6 Dot"/>
              </a:defRPr>
            </a:pPr>
            <a:r>
              <a:t>D</a:t>
            </a:r>
          </a:p>
          <a:p>
            <a:pPr>
              <a:defRPr>
                <a:latin typeface="Apple Braille Outline 6 Dot"/>
                <a:ea typeface="Apple Braille Outline 6 Dot"/>
                <a:cs typeface="Apple Braille Outline 6 Dot"/>
                <a:sym typeface="Apple Braille Outline 6 Dot"/>
              </a:defRPr>
            </a:pPr>
            <a:r>
              <a:t>68</a:t>
            </a:r>
          </a:p>
        </p:txBody>
      </p:sp>
      <p:sp>
        <p:nvSpPr>
          <p:cNvPr id="205" name="N…"/>
          <p:cNvSpPr txBox="1"/>
          <p:nvPr/>
        </p:nvSpPr>
        <p:spPr>
          <a:xfrm>
            <a:off x="992010" y="8794749"/>
            <a:ext cx="1277499" cy="1676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a:latin typeface="Apple Braille Outline 6 Dot"/>
                <a:ea typeface="Apple Braille Outline 6 Dot"/>
                <a:cs typeface="Apple Braille Outline 6 Dot"/>
                <a:sym typeface="Apple Braille Outline 6 Dot"/>
              </a:defRPr>
            </a:pPr>
            <a:r>
              <a:t>N</a:t>
            </a:r>
          </a:p>
          <a:p>
            <a:pPr>
              <a:defRPr>
                <a:latin typeface="Apple Braille Outline 6 Dot"/>
                <a:ea typeface="Apple Braille Outline 6 Dot"/>
                <a:cs typeface="Apple Braille Outline 6 Dot"/>
                <a:sym typeface="Apple Braille Outline 6 Dot"/>
              </a:defRPr>
            </a:pPr>
            <a:r>
              <a:t>78</a:t>
            </a:r>
          </a:p>
        </p:txBody>
      </p:sp>
      <p:sp>
        <p:nvSpPr>
          <p:cNvPr id="206" name="P…"/>
          <p:cNvSpPr txBox="1"/>
          <p:nvPr/>
        </p:nvSpPr>
        <p:spPr>
          <a:xfrm>
            <a:off x="4511365" y="8794749"/>
            <a:ext cx="1277499" cy="1676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a:latin typeface="Apple Braille Outline 6 Dot"/>
                <a:ea typeface="Apple Braille Outline 6 Dot"/>
                <a:cs typeface="Apple Braille Outline 6 Dot"/>
                <a:sym typeface="Apple Braille Outline 6 Dot"/>
              </a:defRPr>
            </a:pPr>
            <a:r>
              <a:t>P</a:t>
            </a:r>
          </a:p>
          <a:p>
            <a:pPr>
              <a:defRPr>
                <a:latin typeface="Apple Braille Outline 6 Dot"/>
                <a:ea typeface="Apple Braille Outline 6 Dot"/>
                <a:cs typeface="Apple Braille Outline 6 Dot"/>
                <a:sym typeface="Apple Braille Outline 6 Dot"/>
              </a:defRPr>
            </a:pPr>
            <a:r>
              <a:t>80</a:t>
            </a:r>
          </a:p>
        </p:txBody>
      </p:sp>
      <p:sp>
        <p:nvSpPr>
          <p:cNvPr id="207" name="O…"/>
          <p:cNvSpPr txBox="1"/>
          <p:nvPr/>
        </p:nvSpPr>
        <p:spPr>
          <a:xfrm>
            <a:off x="2751688" y="8794749"/>
            <a:ext cx="1277498" cy="1676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a:latin typeface="Apple Braille Outline 6 Dot"/>
                <a:ea typeface="Apple Braille Outline 6 Dot"/>
                <a:cs typeface="Apple Braille Outline 6 Dot"/>
                <a:sym typeface="Apple Braille Outline 6 Dot"/>
              </a:defRPr>
            </a:pPr>
            <a:r>
              <a:t>O</a:t>
            </a:r>
          </a:p>
          <a:p>
            <a:pPr>
              <a:defRPr>
                <a:latin typeface="Apple Braille Outline 6 Dot"/>
                <a:ea typeface="Apple Braille Outline 6 Dot"/>
                <a:cs typeface="Apple Braille Outline 6 Dot"/>
                <a:sym typeface="Apple Braille Outline 6 Dot"/>
              </a:defRPr>
            </a:pPr>
            <a:r>
              <a:t>79</a:t>
            </a:r>
          </a:p>
        </p:txBody>
      </p:sp>
      <p:sp>
        <p:nvSpPr>
          <p:cNvPr id="208" name="T…"/>
          <p:cNvSpPr txBox="1"/>
          <p:nvPr/>
        </p:nvSpPr>
        <p:spPr>
          <a:xfrm>
            <a:off x="11550076" y="8794749"/>
            <a:ext cx="1277499" cy="1676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a:latin typeface="Apple Braille Outline 6 Dot"/>
                <a:ea typeface="Apple Braille Outline 6 Dot"/>
                <a:cs typeface="Apple Braille Outline 6 Dot"/>
                <a:sym typeface="Apple Braille Outline 6 Dot"/>
              </a:defRPr>
            </a:pPr>
            <a:r>
              <a:t>T</a:t>
            </a:r>
          </a:p>
          <a:p>
            <a:pPr>
              <a:defRPr>
                <a:latin typeface="Apple Braille Outline 6 Dot"/>
                <a:ea typeface="Apple Braille Outline 6 Dot"/>
                <a:cs typeface="Apple Braille Outline 6 Dot"/>
                <a:sym typeface="Apple Braille Outline 6 Dot"/>
              </a:defRPr>
            </a:pPr>
            <a:r>
              <a:t>84</a:t>
            </a:r>
          </a:p>
        </p:txBody>
      </p:sp>
      <p:sp>
        <p:nvSpPr>
          <p:cNvPr id="209" name="U…"/>
          <p:cNvSpPr txBox="1"/>
          <p:nvPr/>
        </p:nvSpPr>
        <p:spPr>
          <a:xfrm>
            <a:off x="13309753" y="8794749"/>
            <a:ext cx="1277499" cy="1676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a:latin typeface="Apple Braille Outline 6 Dot"/>
                <a:ea typeface="Apple Braille Outline 6 Dot"/>
                <a:cs typeface="Apple Braille Outline 6 Dot"/>
                <a:sym typeface="Apple Braille Outline 6 Dot"/>
              </a:defRPr>
            </a:pPr>
            <a:r>
              <a:t>U</a:t>
            </a:r>
          </a:p>
          <a:p>
            <a:pPr>
              <a:defRPr>
                <a:latin typeface="Apple Braille Outline 6 Dot"/>
                <a:ea typeface="Apple Braille Outline 6 Dot"/>
                <a:cs typeface="Apple Braille Outline 6 Dot"/>
                <a:sym typeface="Apple Braille Outline 6 Dot"/>
              </a:defRPr>
            </a:pPr>
            <a:r>
              <a:t>85</a:t>
            </a:r>
          </a:p>
        </p:txBody>
      </p:sp>
      <p:sp>
        <p:nvSpPr>
          <p:cNvPr id="210" name="X…"/>
          <p:cNvSpPr txBox="1"/>
          <p:nvPr/>
        </p:nvSpPr>
        <p:spPr>
          <a:xfrm>
            <a:off x="18588786" y="8794749"/>
            <a:ext cx="1277499" cy="1676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a:latin typeface="Apple Braille Outline 6 Dot"/>
                <a:ea typeface="Apple Braille Outline 6 Dot"/>
                <a:cs typeface="Apple Braille Outline 6 Dot"/>
                <a:sym typeface="Apple Braille Outline 6 Dot"/>
              </a:defRPr>
            </a:pPr>
            <a:r>
              <a:t>X</a:t>
            </a:r>
          </a:p>
          <a:p>
            <a:pPr>
              <a:defRPr>
                <a:latin typeface="Apple Braille Outline 6 Dot"/>
                <a:ea typeface="Apple Braille Outline 6 Dot"/>
                <a:cs typeface="Apple Braille Outline 6 Dot"/>
                <a:sym typeface="Apple Braille Outline 6 Dot"/>
              </a:defRPr>
            </a:pPr>
            <a:r>
              <a:t>88</a:t>
            </a:r>
          </a:p>
        </p:txBody>
      </p:sp>
      <p:sp>
        <p:nvSpPr>
          <p:cNvPr id="211" name="V…"/>
          <p:cNvSpPr txBox="1"/>
          <p:nvPr/>
        </p:nvSpPr>
        <p:spPr>
          <a:xfrm>
            <a:off x="15069430" y="8794749"/>
            <a:ext cx="1277499" cy="1676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a:latin typeface="Apple Braille Outline 6 Dot"/>
                <a:ea typeface="Apple Braille Outline 6 Dot"/>
                <a:cs typeface="Apple Braille Outline 6 Dot"/>
                <a:sym typeface="Apple Braille Outline 6 Dot"/>
              </a:defRPr>
            </a:pPr>
            <a:r>
              <a:t>V</a:t>
            </a:r>
          </a:p>
          <a:p>
            <a:pPr>
              <a:defRPr>
                <a:latin typeface="Apple Braille Outline 6 Dot"/>
                <a:ea typeface="Apple Braille Outline 6 Dot"/>
                <a:cs typeface="Apple Braille Outline 6 Dot"/>
                <a:sym typeface="Apple Braille Outline 6 Dot"/>
              </a:defRPr>
            </a:pPr>
            <a:r>
              <a:t>86</a:t>
            </a:r>
          </a:p>
        </p:txBody>
      </p:sp>
      <p:sp>
        <p:nvSpPr>
          <p:cNvPr id="212" name="W…"/>
          <p:cNvSpPr txBox="1"/>
          <p:nvPr/>
        </p:nvSpPr>
        <p:spPr>
          <a:xfrm>
            <a:off x="16829109" y="8794749"/>
            <a:ext cx="1277499" cy="1676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a:latin typeface="Apple Braille Outline 6 Dot"/>
                <a:ea typeface="Apple Braille Outline 6 Dot"/>
                <a:cs typeface="Apple Braille Outline 6 Dot"/>
                <a:sym typeface="Apple Braille Outline 6 Dot"/>
              </a:defRPr>
            </a:pPr>
            <a:r>
              <a:t>W</a:t>
            </a:r>
          </a:p>
          <a:p>
            <a:pPr>
              <a:defRPr>
                <a:latin typeface="Apple Braille Outline 6 Dot"/>
                <a:ea typeface="Apple Braille Outline 6 Dot"/>
                <a:cs typeface="Apple Braille Outline 6 Dot"/>
                <a:sym typeface="Apple Braille Outline 6 Dot"/>
              </a:defRPr>
            </a:pPr>
            <a:r>
              <a:t>87</a:t>
            </a:r>
          </a:p>
        </p:txBody>
      </p:sp>
      <p:sp>
        <p:nvSpPr>
          <p:cNvPr id="213" name="Y…"/>
          <p:cNvSpPr txBox="1"/>
          <p:nvPr/>
        </p:nvSpPr>
        <p:spPr>
          <a:xfrm>
            <a:off x="20348463" y="8794749"/>
            <a:ext cx="1277499" cy="1676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a:latin typeface="Apple Braille Outline 6 Dot"/>
                <a:ea typeface="Apple Braille Outline 6 Dot"/>
                <a:cs typeface="Apple Braille Outline 6 Dot"/>
                <a:sym typeface="Apple Braille Outline 6 Dot"/>
              </a:defRPr>
            </a:pPr>
            <a:r>
              <a:t>Y</a:t>
            </a:r>
          </a:p>
          <a:p>
            <a:pPr>
              <a:defRPr>
                <a:latin typeface="Apple Braille Outline 6 Dot"/>
                <a:ea typeface="Apple Braille Outline 6 Dot"/>
                <a:cs typeface="Apple Braille Outline 6 Dot"/>
                <a:sym typeface="Apple Braille Outline 6 Dot"/>
              </a:defRPr>
            </a:pPr>
            <a:r>
              <a:t>89</a:t>
            </a:r>
          </a:p>
        </p:txBody>
      </p:sp>
      <p:sp>
        <p:nvSpPr>
          <p:cNvPr id="214" name="Z…"/>
          <p:cNvSpPr txBox="1"/>
          <p:nvPr/>
        </p:nvSpPr>
        <p:spPr>
          <a:xfrm>
            <a:off x="22108142" y="8794749"/>
            <a:ext cx="1277498" cy="1676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a:latin typeface="Apple Braille Outline 6 Dot"/>
                <a:ea typeface="Apple Braille Outline 6 Dot"/>
                <a:cs typeface="Apple Braille Outline 6 Dot"/>
                <a:sym typeface="Apple Braille Outline 6 Dot"/>
              </a:defRPr>
            </a:pPr>
            <a:r>
              <a:t>Z</a:t>
            </a:r>
          </a:p>
          <a:p>
            <a:pPr>
              <a:defRPr>
                <a:latin typeface="Apple Braille Outline 6 Dot"/>
                <a:ea typeface="Apple Braille Outline 6 Dot"/>
                <a:cs typeface="Apple Braille Outline 6 Dot"/>
                <a:sym typeface="Apple Braille Outline 6 Dot"/>
              </a:defRPr>
            </a:pPr>
            <a:r>
              <a:t>90</a:t>
            </a:r>
          </a:p>
        </p:txBody>
      </p:sp>
      <p:sp>
        <p:nvSpPr>
          <p:cNvPr id="215" name="S…"/>
          <p:cNvSpPr txBox="1"/>
          <p:nvPr/>
        </p:nvSpPr>
        <p:spPr>
          <a:xfrm>
            <a:off x="9790398" y="8794749"/>
            <a:ext cx="1277499" cy="1676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a:latin typeface="Apple Braille Outline 6 Dot"/>
                <a:ea typeface="Apple Braille Outline 6 Dot"/>
                <a:cs typeface="Apple Braille Outline 6 Dot"/>
                <a:sym typeface="Apple Braille Outline 6 Dot"/>
              </a:defRPr>
            </a:pPr>
            <a:r>
              <a:t>S</a:t>
            </a:r>
          </a:p>
          <a:p>
            <a:pPr>
              <a:defRPr>
                <a:latin typeface="Apple Braille Outline 6 Dot"/>
                <a:ea typeface="Apple Braille Outline 6 Dot"/>
                <a:cs typeface="Apple Braille Outline 6 Dot"/>
                <a:sym typeface="Apple Braille Outline 6 Dot"/>
              </a:defRPr>
            </a:pPr>
            <a:r>
              <a:t>83</a:t>
            </a:r>
          </a:p>
        </p:txBody>
      </p:sp>
      <p:sp>
        <p:nvSpPr>
          <p:cNvPr id="216" name="R…"/>
          <p:cNvSpPr txBox="1"/>
          <p:nvPr/>
        </p:nvSpPr>
        <p:spPr>
          <a:xfrm>
            <a:off x="8030720" y="8794749"/>
            <a:ext cx="1277499" cy="1676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a:latin typeface="Apple Braille Outline 6 Dot"/>
                <a:ea typeface="Apple Braille Outline 6 Dot"/>
                <a:cs typeface="Apple Braille Outline 6 Dot"/>
                <a:sym typeface="Apple Braille Outline 6 Dot"/>
              </a:defRPr>
            </a:pPr>
            <a:r>
              <a:t>R</a:t>
            </a:r>
          </a:p>
          <a:p>
            <a:pPr>
              <a:defRPr>
                <a:latin typeface="Apple Braille Outline 6 Dot"/>
                <a:ea typeface="Apple Braille Outline 6 Dot"/>
                <a:cs typeface="Apple Braille Outline 6 Dot"/>
                <a:sym typeface="Apple Braille Outline 6 Dot"/>
              </a:defRPr>
            </a:pPr>
            <a:r>
              <a:t>82</a:t>
            </a:r>
          </a:p>
        </p:txBody>
      </p:sp>
      <p:sp>
        <p:nvSpPr>
          <p:cNvPr id="217" name="Q…"/>
          <p:cNvSpPr txBox="1"/>
          <p:nvPr/>
        </p:nvSpPr>
        <p:spPr>
          <a:xfrm>
            <a:off x="6271043" y="8794749"/>
            <a:ext cx="1277499" cy="1676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a:latin typeface="Apple Braille Outline 6 Dot"/>
                <a:ea typeface="Apple Braille Outline 6 Dot"/>
                <a:cs typeface="Apple Braille Outline 6 Dot"/>
                <a:sym typeface="Apple Braille Outline 6 Dot"/>
              </a:defRPr>
            </a:pPr>
            <a:r>
              <a:t>Q</a:t>
            </a:r>
          </a:p>
          <a:p>
            <a:pPr>
              <a:defRPr>
                <a:latin typeface="Apple Braille Outline 6 Dot"/>
                <a:ea typeface="Apple Braille Outline 6 Dot"/>
                <a:cs typeface="Apple Braille Outline 6 Dot"/>
                <a:sym typeface="Apple Braille Outline 6 Dot"/>
              </a:defRPr>
            </a:pPr>
            <a:r>
              <a:t>81</a:t>
            </a:r>
          </a:p>
        </p:txBody>
      </p:sp>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19" name="Кодирование графических данных"/>
          <p:cNvSpPr txBox="1"/>
          <p:nvPr>
            <p:ph type="title"/>
          </p:nvPr>
        </p:nvSpPr>
        <p:spPr>
          <a:prstGeom prst="rect">
            <a:avLst/>
          </a:prstGeom>
        </p:spPr>
        <p:txBody>
          <a:bodyPr/>
          <a:lstStyle>
            <a:lvl1pPr defTabSz="751205">
              <a:defRPr sz="10192"/>
            </a:lvl1pPr>
          </a:lstStyle>
          <a:p>
            <a:pPr/>
            <a:r>
              <a:t>Кодирование графических данных</a:t>
            </a:r>
          </a:p>
        </p:txBody>
      </p:sp>
      <p:sp>
        <p:nvSpPr>
          <p:cNvPr id="220" name="Растровые"/>
          <p:cNvSpPr/>
          <p:nvPr/>
        </p:nvSpPr>
        <p:spPr>
          <a:xfrm>
            <a:off x="1900467" y="3963672"/>
            <a:ext cx="9119703" cy="1581468"/>
          </a:xfrm>
          <a:prstGeom prst="roundRect">
            <a:avLst>
              <a:gd name="adj" fmla="val 15000"/>
            </a:avLst>
          </a:prstGeom>
          <a:gradFill>
            <a:gsLst>
              <a:gs pos="0">
                <a:schemeClr val="accent2"/>
              </a:gs>
              <a:gs pos="100000">
                <a:schemeClr val="accent2">
                  <a:hueOff val="-1101185"/>
                  <a:satOff val="4910"/>
                  <a:lumOff val="-14610"/>
                </a:schemeClr>
              </a:gs>
            </a:gsLst>
            <a:lin ang="5400000"/>
          </a:gradFill>
          <a:ln w="12700">
            <a:miter lim="400000"/>
          </a:ln>
          <a:effectLst>
            <a:outerShdw sx="100000" sy="100000" kx="0" ky="0" algn="b" rotWithShape="0" blurRad="76200" dist="0" dir="18900000">
              <a:srgbClr val="000000">
                <a:alpha val="8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b="1" sz="3200">
                <a:effectLst>
                  <a:outerShdw sx="100000" sy="100000" kx="0" ky="0" algn="b" rotWithShape="0" blurRad="25400" dist="23998" dir="2700000">
                    <a:srgbClr val="000000">
                      <a:alpha val="31034"/>
                    </a:srgbClr>
                  </a:outerShdw>
                </a:effectLst>
                <a:latin typeface="Helvetica"/>
                <a:ea typeface="Helvetica"/>
                <a:cs typeface="Helvetica"/>
                <a:sym typeface="Helvetica"/>
              </a:defRPr>
            </a:lvl1pPr>
          </a:lstStyle>
          <a:p>
            <a:pPr/>
            <a:r>
              <a:t>Растровые</a:t>
            </a:r>
          </a:p>
        </p:txBody>
      </p:sp>
      <p:sp>
        <p:nvSpPr>
          <p:cNvPr id="221" name="Векторные"/>
          <p:cNvSpPr/>
          <p:nvPr/>
        </p:nvSpPr>
        <p:spPr>
          <a:xfrm>
            <a:off x="13759234" y="3963672"/>
            <a:ext cx="9119703" cy="1581468"/>
          </a:xfrm>
          <a:prstGeom prst="roundRect">
            <a:avLst>
              <a:gd name="adj" fmla="val 15000"/>
            </a:avLst>
          </a:prstGeom>
          <a:gradFill>
            <a:gsLst>
              <a:gs pos="0">
                <a:schemeClr val="accent3"/>
              </a:gs>
              <a:gs pos="100000">
                <a:schemeClr val="accent3">
                  <a:lumOff val="-18390"/>
                </a:schemeClr>
              </a:gs>
            </a:gsLst>
            <a:lin ang="5400000"/>
          </a:gradFill>
          <a:ln w="12700">
            <a:miter lim="400000"/>
          </a:ln>
          <a:effectLst>
            <a:outerShdw sx="100000" sy="100000" kx="0" ky="0" algn="b" rotWithShape="0" blurRad="76200" dist="0" dir="18900000">
              <a:srgbClr val="000000">
                <a:alpha val="8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b="1" sz="3200">
                <a:effectLst>
                  <a:outerShdw sx="100000" sy="100000" kx="0" ky="0" algn="b" rotWithShape="0" blurRad="25400" dist="23998" dir="2700000">
                    <a:srgbClr val="000000">
                      <a:alpha val="31034"/>
                    </a:srgbClr>
                  </a:outerShdw>
                </a:effectLst>
                <a:latin typeface="Helvetica"/>
                <a:ea typeface="Helvetica"/>
                <a:cs typeface="Helvetica"/>
                <a:sym typeface="Helvetica"/>
              </a:defRPr>
            </a:lvl1pPr>
          </a:lstStyle>
          <a:p>
            <a:pPr/>
            <a:r>
              <a:t>Векторные</a:t>
            </a:r>
          </a:p>
        </p:txBody>
      </p:sp>
      <p:sp>
        <p:nvSpPr>
          <p:cNvPr id="222" name="Закругленный прямоугольник"/>
          <p:cNvSpPr/>
          <p:nvPr/>
        </p:nvSpPr>
        <p:spPr>
          <a:xfrm>
            <a:off x="1748061" y="6708337"/>
            <a:ext cx="9424515" cy="5684017"/>
          </a:xfrm>
          <a:prstGeom prst="roundRect">
            <a:avLst>
              <a:gd name="adj" fmla="val 15000"/>
            </a:avLst>
          </a:prstGeom>
          <a:gradFill>
            <a:gsLst>
              <a:gs pos="0">
                <a:srgbClr val="FFFFFF"/>
              </a:gs>
              <a:gs pos="100000">
                <a:schemeClr val="accent3">
                  <a:satOff val="-13807"/>
                  <a:lumOff val="19329"/>
                </a:schemeClr>
              </a:gs>
            </a:gsLst>
            <a:lin ang="5400000"/>
          </a:gradFill>
          <a:ln w="12700">
            <a:miter lim="400000"/>
          </a:ln>
          <a:effectLst>
            <a:outerShdw sx="100000" sy="100000" kx="0" ky="0" algn="b" rotWithShape="0" blurRad="76200" dist="0" dir="18900000">
              <a:srgbClr val="000000">
                <a:alpha val="80000"/>
              </a:srgbClr>
            </a:outerShdw>
          </a:effectLst>
        </p:spPr>
        <p:txBody>
          <a:bodyPr lIns="50800" tIns="50800" rIns="50800" bIns="50800" anchor="ctr"/>
          <a:lstStyle/>
          <a:p>
            <a:pPr>
              <a:defRPr sz="3200">
                <a:effectLst>
                  <a:outerShdw sx="100000" sy="100000" kx="0" ky="0" algn="b" rotWithShape="0" blurRad="25400" dist="23998" dir="2700000">
                    <a:srgbClr val="000000">
                      <a:alpha val="31034"/>
                    </a:srgbClr>
                  </a:outerShdw>
                </a:effectLst>
              </a:defRPr>
            </a:pPr>
          </a:p>
        </p:txBody>
      </p:sp>
      <p:sp>
        <p:nvSpPr>
          <p:cNvPr id="223" name="Закругленный прямоугольник"/>
          <p:cNvSpPr/>
          <p:nvPr/>
        </p:nvSpPr>
        <p:spPr>
          <a:xfrm>
            <a:off x="13606828" y="6708337"/>
            <a:ext cx="9424516" cy="5684017"/>
          </a:xfrm>
          <a:prstGeom prst="roundRect">
            <a:avLst>
              <a:gd name="adj" fmla="val 15000"/>
            </a:avLst>
          </a:prstGeom>
          <a:gradFill>
            <a:gsLst>
              <a:gs pos="0">
                <a:schemeClr val="accent1">
                  <a:hueOff val="-137333"/>
                  <a:satOff val="-2150"/>
                  <a:lumOff val="15684"/>
                </a:schemeClr>
              </a:gs>
              <a:gs pos="100000">
                <a:srgbClr val="FFFFFF"/>
              </a:gs>
            </a:gsLst>
            <a:lin ang="5400000"/>
          </a:gradFill>
          <a:ln w="12700">
            <a:miter lim="400000"/>
          </a:ln>
          <a:effectLst>
            <a:outerShdw sx="100000" sy="100000" kx="0" ky="0" algn="b" rotWithShape="0" blurRad="76200" dist="0" dir="18900000">
              <a:srgbClr val="000000">
                <a:alpha val="80000"/>
              </a:srgbClr>
            </a:outerShdw>
          </a:effectLst>
        </p:spPr>
        <p:txBody>
          <a:bodyPr lIns="50800" tIns="50800" rIns="50800" bIns="50800" anchor="ctr"/>
          <a:lstStyle/>
          <a:p>
            <a:pPr>
              <a:defRPr sz="3200">
                <a:effectLst>
                  <a:outerShdw sx="100000" sy="100000" kx="0" ky="0" algn="b" rotWithShape="0" blurRad="25400" dist="23998" dir="2700000">
                    <a:srgbClr val="000000">
                      <a:alpha val="31034"/>
                    </a:srgbClr>
                  </a:outerShdw>
                </a:effectLst>
              </a:defRPr>
            </a:pPr>
          </a:p>
        </p:txBody>
      </p:sp>
      <p:pic>
        <p:nvPicPr>
          <p:cNvPr id="224" name="pasted-image.tiff" descr="pasted-image.tiff"/>
          <p:cNvPicPr>
            <a:picLocks noChangeAspect="1"/>
          </p:cNvPicPr>
          <p:nvPr/>
        </p:nvPicPr>
        <p:blipFill>
          <a:blip r:embed="rId3">
            <a:extLst/>
          </a:blip>
          <a:stretch>
            <a:fillRect/>
          </a:stretch>
        </p:blipFill>
        <p:spPr>
          <a:xfrm>
            <a:off x="2013319" y="6572250"/>
            <a:ext cx="2984501" cy="2984500"/>
          </a:xfrm>
          <a:prstGeom prst="rect">
            <a:avLst/>
          </a:prstGeom>
          <a:ln w="12700">
            <a:miter lim="400000"/>
          </a:ln>
        </p:spPr>
      </p:pic>
      <p:pic>
        <p:nvPicPr>
          <p:cNvPr id="225" name="pasted-image.tiff" descr="pasted-image.tiff"/>
          <p:cNvPicPr>
            <a:picLocks noChangeAspect="1"/>
          </p:cNvPicPr>
          <p:nvPr/>
        </p:nvPicPr>
        <p:blipFill>
          <a:blip r:embed="rId4">
            <a:extLst/>
          </a:blip>
          <a:stretch>
            <a:fillRect/>
          </a:stretch>
        </p:blipFill>
        <p:spPr>
          <a:xfrm>
            <a:off x="2546191" y="9808457"/>
            <a:ext cx="1918758" cy="1918758"/>
          </a:xfrm>
          <a:prstGeom prst="rect">
            <a:avLst/>
          </a:prstGeom>
          <a:ln w="12700">
            <a:miter lim="400000"/>
          </a:ln>
        </p:spPr>
      </p:pic>
      <p:pic>
        <p:nvPicPr>
          <p:cNvPr id="226" name="pasted-image.tiff" descr="pasted-image.tiff"/>
          <p:cNvPicPr>
            <a:picLocks noChangeAspect="1"/>
          </p:cNvPicPr>
          <p:nvPr/>
        </p:nvPicPr>
        <p:blipFill>
          <a:blip r:embed="rId5">
            <a:extLst/>
          </a:blip>
          <a:stretch>
            <a:fillRect/>
          </a:stretch>
        </p:blipFill>
        <p:spPr>
          <a:xfrm>
            <a:off x="15094943" y="6944641"/>
            <a:ext cx="1355926" cy="1355925"/>
          </a:xfrm>
          <a:prstGeom prst="rect">
            <a:avLst/>
          </a:prstGeom>
          <a:ln w="12700">
            <a:miter lim="400000"/>
          </a:ln>
        </p:spPr>
      </p:pic>
      <p:pic>
        <p:nvPicPr>
          <p:cNvPr id="227" name="pasted-image.tiff" descr="pasted-image.tiff"/>
          <p:cNvPicPr>
            <a:picLocks noChangeAspect="1"/>
          </p:cNvPicPr>
          <p:nvPr/>
        </p:nvPicPr>
        <p:blipFill>
          <a:blip r:embed="rId6">
            <a:extLst/>
          </a:blip>
          <a:stretch>
            <a:fillRect/>
          </a:stretch>
        </p:blipFill>
        <p:spPr>
          <a:xfrm>
            <a:off x="15030580" y="8590967"/>
            <a:ext cx="1484654" cy="1484653"/>
          </a:xfrm>
          <a:prstGeom prst="rect">
            <a:avLst/>
          </a:prstGeom>
          <a:ln w="12700">
            <a:miter lim="400000"/>
          </a:ln>
        </p:spPr>
      </p:pic>
      <p:pic>
        <p:nvPicPr>
          <p:cNvPr id="228" name="pasted-image.tiff" descr="pasted-image.tiff"/>
          <p:cNvPicPr>
            <a:picLocks noChangeAspect="1"/>
          </p:cNvPicPr>
          <p:nvPr/>
        </p:nvPicPr>
        <p:blipFill>
          <a:blip r:embed="rId7">
            <a:extLst/>
          </a:blip>
          <a:stretch>
            <a:fillRect/>
          </a:stretch>
        </p:blipFill>
        <p:spPr>
          <a:xfrm>
            <a:off x="14172452" y="10066845"/>
            <a:ext cx="3200910" cy="2133939"/>
          </a:xfrm>
          <a:prstGeom prst="rect">
            <a:avLst/>
          </a:prstGeom>
          <a:ln w="12700">
            <a:miter lim="400000"/>
          </a:ln>
        </p:spPr>
      </p:pic>
      <p:sp>
        <p:nvSpPr>
          <p:cNvPr id="229" name="Paint"/>
          <p:cNvSpPr txBox="1"/>
          <p:nvPr/>
        </p:nvSpPr>
        <p:spPr>
          <a:xfrm>
            <a:off x="4924077" y="7620000"/>
            <a:ext cx="1582370" cy="889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a:solidFill>
                  <a:schemeClr val="accent6">
                    <a:hueOff val="10811956"/>
                    <a:satOff val="-58544"/>
                    <a:lumOff val="-9736"/>
                  </a:schemeClr>
                </a:solidFill>
              </a:defRPr>
            </a:lvl1pPr>
          </a:lstStyle>
          <a:p>
            <a:pPr/>
            <a:r>
              <a:t>Paint</a:t>
            </a:r>
          </a:p>
        </p:txBody>
      </p:sp>
      <p:sp>
        <p:nvSpPr>
          <p:cNvPr id="230" name="Adobe Photoshop"/>
          <p:cNvSpPr txBox="1"/>
          <p:nvPr/>
        </p:nvSpPr>
        <p:spPr>
          <a:xfrm>
            <a:off x="4787755" y="10583860"/>
            <a:ext cx="5602832" cy="889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a:solidFill>
                  <a:schemeClr val="accent6">
                    <a:hueOff val="10811956"/>
                    <a:satOff val="-58544"/>
                    <a:lumOff val="-9736"/>
                  </a:schemeClr>
                </a:solidFill>
              </a:defRPr>
            </a:lvl1pPr>
          </a:lstStyle>
          <a:p>
            <a:pPr/>
            <a:r>
              <a:t>Adobe Photoshop</a:t>
            </a:r>
          </a:p>
        </p:txBody>
      </p:sp>
      <p:sp>
        <p:nvSpPr>
          <p:cNvPr id="231" name="CorelDraw"/>
          <p:cNvSpPr txBox="1"/>
          <p:nvPr/>
        </p:nvSpPr>
        <p:spPr>
          <a:xfrm>
            <a:off x="17093596" y="7175500"/>
            <a:ext cx="3220823" cy="889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a:solidFill>
                  <a:schemeClr val="accent6">
                    <a:hueOff val="10811956"/>
                    <a:satOff val="-58544"/>
                    <a:lumOff val="-9736"/>
                  </a:schemeClr>
                </a:solidFill>
              </a:defRPr>
            </a:lvl1pPr>
          </a:lstStyle>
          <a:p>
            <a:pPr/>
            <a:r>
              <a:t>CorelDraw</a:t>
            </a:r>
          </a:p>
        </p:txBody>
      </p:sp>
      <p:sp>
        <p:nvSpPr>
          <p:cNvPr id="232" name="Adobe Illustrator"/>
          <p:cNvSpPr txBox="1"/>
          <p:nvPr/>
        </p:nvSpPr>
        <p:spPr>
          <a:xfrm>
            <a:off x="17076608" y="8933708"/>
            <a:ext cx="4995318" cy="889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a:solidFill>
                  <a:schemeClr val="accent6">
                    <a:hueOff val="10811956"/>
                    <a:satOff val="-58544"/>
                    <a:lumOff val="-9736"/>
                  </a:schemeClr>
                </a:solidFill>
              </a:defRPr>
            </a:lvl1pPr>
          </a:lstStyle>
          <a:p>
            <a:pPr/>
            <a:r>
              <a:t>Adobe Illustrator</a:t>
            </a:r>
          </a:p>
        </p:txBody>
      </p:sp>
      <p:sp>
        <p:nvSpPr>
          <p:cNvPr id="233" name="Microsoft Visio"/>
          <p:cNvSpPr txBox="1"/>
          <p:nvPr/>
        </p:nvSpPr>
        <p:spPr>
          <a:xfrm>
            <a:off x="17047658" y="10691917"/>
            <a:ext cx="4383787" cy="889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a:solidFill>
                  <a:schemeClr val="accent6">
                    <a:hueOff val="10811956"/>
                    <a:satOff val="-58544"/>
                    <a:lumOff val="-9736"/>
                  </a:schemeClr>
                </a:solidFill>
              </a:defRPr>
            </a:lvl1pPr>
          </a:lstStyle>
          <a:p>
            <a:pPr/>
            <a:r>
              <a:t>Microsoft Visio</a:t>
            </a:r>
          </a:p>
        </p:txBody>
      </p:sp>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35" name="Кодирование графических данных"/>
          <p:cNvSpPr txBox="1"/>
          <p:nvPr>
            <p:ph type="title"/>
          </p:nvPr>
        </p:nvSpPr>
        <p:spPr>
          <a:prstGeom prst="rect">
            <a:avLst/>
          </a:prstGeom>
        </p:spPr>
        <p:txBody>
          <a:bodyPr/>
          <a:lstStyle>
            <a:lvl1pPr defTabSz="751205">
              <a:defRPr sz="10192"/>
            </a:lvl1pPr>
          </a:lstStyle>
          <a:p>
            <a:pPr/>
            <a:r>
              <a:t>Кодирование графических данных</a:t>
            </a:r>
          </a:p>
        </p:txBody>
      </p:sp>
      <p:sp>
        <p:nvSpPr>
          <p:cNvPr id="236" name="Растровые"/>
          <p:cNvSpPr/>
          <p:nvPr/>
        </p:nvSpPr>
        <p:spPr>
          <a:xfrm>
            <a:off x="7638498" y="3963672"/>
            <a:ext cx="9119704" cy="1581468"/>
          </a:xfrm>
          <a:prstGeom prst="roundRect">
            <a:avLst>
              <a:gd name="adj" fmla="val 15000"/>
            </a:avLst>
          </a:prstGeom>
          <a:gradFill>
            <a:gsLst>
              <a:gs pos="0">
                <a:schemeClr val="accent2"/>
              </a:gs>
              <a:gs pos="100000">
                <a:schemeClr val="accent2">
                  <a:hueOff val="-1101185"/>
                  <a:satOff val="4910"/>
                  <a:lumOff val="-14610"/>
                </a:schemeClr>
              </a:gs>
            </a:gsLst>
            <a:lin ang="5400000"/>
          </a:gradFill>
          <a:ln w="12700">
            <a:miter lim="400000"/>
          </a:ln>
          <a:effectLst>
            <a:outerShdw sx="100000" sy="100000" kx="0" ky="0" algn="b" rotWithShape="0" blurRad="76200" dist="0" dir="18900000">
              <a:srgbClr val="000000">
                <a:alpha val="8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b="1" sz="3200">
                <a:effectLst>
                  <a:outerShdw sx="100000" sy="100000" kx="0" ky="0" algn="b" rotWithShape="0" blurRad="25400" dist="23998" dir="2700000">
                    <a:srgbClr val="000000">
                      <a:alpha val="31034"/>
                    </a:srgbClr>
                  </a:outerShdw>
                </a:effectLst>
                <a:latin typeface="Helvetica"/>
                <a:ea typeface="Helvetica"/>
                <a:cs typeface="Helvetica"/>
                <a:sym typeface="Helvetica"/>
              </a:defRPr>
            </a:lvl1pPr>
          </a:lstStyle>
          <a:p>
            <a:pPr/>
            <a:r>
              <a:t>Растровые</a:t>
            </a:r>
          </a:p>
        </p:txBody>
      </p:sp>
      <p:sp>
        <p:nvSpPr>
          <p:cNvPr id="237" name="BMP (Bit Mapimage) - растровый формат, используемый в системе Windows. Применяется для хранения отсканированных изображений и обмена данными между различными приложениями."/>
          <p:cNvSpPr/>
          <p:nvPr/>
        </p:nvSpPr>
        <p:spPr>
          <a:xfrm>
            <a:off x="12728502" y="9650978"/>
            <a:ext cx="9119704" cy="1672382"/>
          </a:xfrm>
          <a:prstGeom prst="roundRect">
            <a:avLst>
              <a:gd name="adj" fmla="val 14185"/>
            </a:avLst>
          </a:prstGeom>
          <a:gradFill>
            <a:gsLst>
              <a:gs pos="0">
                <a:schemeClr val="accent2">
                  <a:hueOff val="-964647"/>
                  <a:satOff val="11292"/>
                  <a:lumOff val="-21264"/>
                </a:schemeClr>
              </a:gs>
              <a:gs pos="100000">
                <a:schemeClr val="accent2">
                  <a:hueOff val="-1101185"/>
                  <a:satOff val="4910"/>
                  <a:lumOff val="-14610"/>
                </a:schemeClr>
              </a:gs>
            </a:gsLst>
            <a:lin ang="5400000"/>
          </a:gradFill>
          <a:ln w="12700">
            <a:miter lim="400000"/>
          </a:ln>
          <a:effectLst>
            <a:outerShdw sx="100000" sy="100000" kx="0" ky="0" algn="b" rotWithShape="0" blurRad="76200" dist="0" dir="18900000">
              <a:srgbClr val="000000">
                <a:alpha val="80000"/>
              </a:srgbClr>
            </a:outerShdw>
          </a:effectLst>
          <a:extLst>
            <a:ext uri="{C572A759-6A51-4108-AA02-DFA0A04FC94B}">
              <ma14:wrappingTextBoxFlag xmlns:ma14="http://schemas.microsoft.com/office/mac/drawingml/2011/main" val="1"/>
            </a:ext>
          </a:extLst>
        </p:spPr>
        <p:txBody>
          <a:bodyPr lIns="50800" tIns="50800" rIns="50800" bIns="50800" anchor="ctr"/>
          <a:lstStyle/>
          <a:p>
            <a:pPr>
              <a:defRPr sz="2400">
                <a:effectLst>
                  <a:outerShdw sx="100000" sy="100000" kx="0" ky="0" algn="b" rotWithShape="0" blurRad="25400" dist="23998" dir="2700000">
                    <a:srgbClr val="000000">
                      <a:alpha val="31034"/>
                    </a:srgbClr>
                  </a:outerShdw>
                </a:effectLst>
              </a:defRPr>
            </a:pPr>
            <a:r>
              <a:rPr b="1">
                <a:latin typeface="Helvetica"/>
                <a:ea typeface="Helvetica"/>
                <a:cs typeface="Helvetica"/>
                <a:sym typeface="Helvetica"/>
              </a:rPr>
              <a:t>BMP (Bit Mapimage)</a:t>
            </a:r>
            <a:r>
              <a:t> - растровый формат, используемый в системе Windows. Применяется для хранения отсканированных изображений и обмена данными между различными приложениями. </a:t>
            </a:r>
            <a:endParaRPr>
              <a:latin typeface="Times Roman"/>
              <a:ea typeface="Times Roman"/>
              <a:cs typeface="Times Roman"/>
              <a:sym typeface="Times Roman"/>
            </a:endParaRPr>
          </a:p>
        </p:txBody>
      </p:sp>
      <p:sp>
        <p:nvSpPr>
          <p:cNvPr id="238" name="TIFF (Tagged Image File Format) – растровый формат, поддерживающий различными операционными системами. Включает алгоритм сжатия без потери качества изображения. Используется в сканерах, а также для хранения и обмена данными."/>
          <p:cNvSpPr/>
          <p:nvPr/>
        </p:nvSpPr>
        <p:spPr>
          <a:xfrm>
            <a:off x="1900467" y="9568079"/>
            <a:ext cx="9119703" cy="2163396"/>
          </a:xfrm>
          <a:prstGeom prst="roundRect">
            <a:avLst>
              <a:gd name="adj" fmla="val 10965"/>
            </a:avLst>
          </a:prstGeom>
          <a:gradFill>
            <a:gsLst>
              <a:gs pos="0">
                <a:schemeClr val="accent2">
                  <a:hueOff val="-964647"/>
                  <a:satOff val="11292"/>
                  <a:lumOff val="-21264"/>
                </a:schemeClr>
              </a:gs>
              <a:gs pos="100000">
                <a:schemeClr val="accent2">
                  <a:hueOff val="-1101185"/>
                  <a:satOff val="4910"/>
                  <a:lumOff val="-14610"/>
                </a:schemeClr>
              </a:gs>
            </a:gsLst>
            <a:lin ang="5400000"/>
          </a:gradFill>
          <a:ln w="12700">
            <a:miter lim="400000"/>
          </a:ln>
          <a:effectLst>
            <a:outerShdw sx="100000" sy="100000" kx="0" ky="0" algn="b" rotWithShape="0" blurRad="76200" dist="0" dir="18900000">
              <a:srgbClr val="000000">
                <a:alpha val="80000"/>
              </a:srgbClr>
            </a:outerShdw>
          </a:effectLst>
          <a:extLst>
            <a:ext uri="{C572A759-6A51-4108-AA02-DFA0A04FC94B}">
              <ma14:wrappingTextBoxFlag xmlns:ma14="http://schemas.microsoft.com/office/mac/drawingml/2011/main" val="1"/>
            </a:ext>
          </a:extLst>
        </p:spPr>
        <p:txBody>
          <a:bodyPr lIns="50800" tIns="50800" rIns="50800" bIns="50800" anchor="ctr"/>
          <a:lstStyle/>
          <a:p>
            <a:pPr>
              <a:defRPr sz="2400">
                <a:effectLst>
                  <a:outerShdw sx="100000" sy="100000" kx="0" ky="0" algn="b" rotWithShape="0" blurRad="25400" dist="23998" dir="2700000">
                    <a:srgbClr val="000000">
                      <a:alpha val="31034"/>
                    </a:srgbClr>
                  </a:outerShdw>
                </a:effectLst>
              </a:defRPr>
            </a:pPr>
            <a:r>
              <a:rPr b="1">
                <a:latin typeface="Helvetica"/>
                <a:ea typeface="Helvetica"/>
                <a:cs typeface="Helvetica"/>
                <a:sym typeface="Helvetica"/>
              </a:rPr>
              <a:t>TIFF (Tagged Image File Format)</a:t>
            </a:r>
            <a:r>
              <a:t> – растровый формат, поддерживающий различными операционными системами. Включает алгоритм сжатия без потери качества изображения. Используется в сканерах, а также для хранения и обмена данными. </a:t>
            </a:r>
            <a:endParaRPr sz="1200">
              <a:latin typeface="Times Roman"/>
              <a:ea typeface="Times Roman"/>
              <a:cs typeface="Times Roman"/>
              <a:sym typeface="Times Roman"/>
            </a:endParaRPr>
          </a:p>
          <a:p>
            <a:pPr>
              <a:defRPr sz="2400">
                <a:effectLst>
                  <a:outerShdw sx="100000" sy="100000" kx="0" ky="0" algn="b" rotWithShape="0" blurRad="25400" dist="23998" dir="2700000">
                    <a:srgbClr val="000000">
                      <a:alpha val="31034"/>
                    </a:srgbClr>
                  </a:outerShdw>
                </a:effectLst>
              </a:defRPr>
            </a:pPr>
            <a:endParaRPr>
              <a:latin typeface="Times Roman"/>
              <a:ea typeface="Times Roman"/>
              <a:cs typeface="Times Roman"/>
              <a:sym typeface="Times Roman"/>
            </a:endParaRPr>
          </a:p>
        </p:txBody>
      </p:sp>
      <p:sp>
        <p:nvSpPr>
          <p:cNvPr id="239" name="GIF (Graphics Interchange Format) – растровый формат, включающий в себя алгоритм сжатия, значительно уменьшающий объем файла без потери информации. Поддерживается приложениями для различных операционных систем. Применяется в изображениях, содержащих "/>
          <p:cNvSpPr/>
          <p:nvPr/>
        </p:nvSpPr>
        <p:spPr>
          <a:xfrm>
            <a:off x="1900467" y="6187112"/>
            <a:ext cx="9119703" cy="2984501"/>
          </a:xfrm>
          <a:prstGeom prst="roundRect">
            <a:avLst>
              <a:gd name="adj" fmla="val 7948"/>
            </a:avLst>
          </a:prstGeom>
          <a:gradFill>
            <a:gsLst>
              <a:gs pos="0">
                <a:schemeClr val="accent2">
                  <a:hueOff val="-964647"/>
                  <a:satOff val="11292"/>
                  <a:lumOff val="-21264"/>
                </a:schemeClr>
              </a:gs>
              <a:gs pos="100000">
                <a:schemeClr val="accent2">
                  <a:hueOff val="-1101185"/>
                  <a:satOff val="4910"/>
                  <a:lumOff val="-14610"/>
                </a:schemeClr>
              </a:gs>
            </a:gsLst>
            <a:lin ang="5400000"/>
          </a:gradFill>
          <a:ln w="12700">
            <a:miter lim="400000"/>
          </a:ln>
          <a:effectLst>
            <a:outerShdw sx="100000" sy="100000" kx="0" ky="0" algn="b" rotWithShape="0" blurRad="76200" dist="0" dir="18900000">
              <a:srgbClr val="000000">
                <a:alpha val="80000"/>
              </a:srgbClr>
            </a:outerShdw>
          </a:effectLst>
          <a:extLst>
            <a:ext uri="{C572A759-6A51-4108-AA02-DFA0A04FC94B}">
              <ma14:wrappingTextBoxFlag xmlns:ma14="http://schemas.microsoft.com/office/mac/drawingml/2011/main" val="1"/>
            </a:ext>
          </a:extLst>
        </p:spPr>
        <p:txBody>
          <a:bodyPr lIns="50800" tIns="50800" rIns="50800" bIns="50800" anchor="ctr"/>
          <a:lstStyle/>
          <a:p>
            <a:pPr>
              <a:defRPr sz="2400">
                <a:effectLst>
                  <a:outerShdw sx="100000" sy="100000" kx="0" ky="0" algn="b" rotWithShape="0" blurRad="25400" dist="23998" dir="2700000">
                    <a:srgbClr val="000000">
                      <a:alpha val="31034"/>
                    </a:srgbClr>
                  </a:outerShdw>
                </a:effectLst>
              </a:defRPr>
            </a:pPr>
            <a:r>
              <a:rPr b="1">
                <a:latin typeface="Helvetica"/>
                <a:ea typeface="Helvetica"/>
                <a:cs typeface="Helvetica"/>
                <a:sym typeface="Helvetica"/>
              </a:rPr>
              <a:t>GIF (Graphics Interchange Format)</a:t>
            </a:r>
            <a:r>
              <a:t> – растровый формат, включающий в себя алгоритм сжатия, значительно уменьшающий объем файла без потери информации. Поддерживается приложениями для различных операционных систем. Применяется в изображениях, содержащих до 256 цветов, а также для создания анимации. Используется для размещения графики в Интернете. </a:t>
            </a:r>
            <a:endParaRPr sz="1200">
              <a:latin typeface="Times Roman"/>
              <a:ea typeface="Times Roman"/>
              <a:cs typeface="Times Roman"/>
              <a:sym typeface="Times Roman"/>
            </a:endParaRPr>
          </a:p>
          <a:p>
            <a:pPr>
              <a:defRPr sz="2400">
                <a:effectLst>
                  <a:outerShdw sx="100000" sy="100000" kx="0" ky="0" algn="b" rotWithShape="0" blurRad="25400" dist="23998" dir="2700000">
                    <a:srgbClr val="000000">
                      <a:alpha val="31034"/>
                    </a:srgbClr>
                  </a:outerShdw>
                </a:effectLst>
              </a:defRPr>
            </a:pPr>
            <a:endParaRPr sz="1200">
              <a:latin typeface="Times Roman"/>
              <a:ea typeface="Times Roman"/>
              <a:cs typeface="Times Roman"/>
              <a:sym typeface="Times Roman"/>
            </a:endParaRPr>
          </a:p>
          <a:p>
            <a:pPr>
              <a:defRPr sz="2400">
                <a:effectLst>
                  <a:outerShdw sx="100000" sy="100000" kx="0" ky="0" algn="b" rotWithShape="0" blurRad="25400" dist="23998" dir="2700000">
                    <a:srgbClr val="000000">
                      <a:alpha val="31034"/>
                    </a:srgbClr>
                  </a:outerShdw>
                </a:effectLst>
              </a:defRPr>
            </a:pPr>
            <a:endParaRPr>
              <a:latin typeface="Times Roman"/>
              <a:ea typeface="Times Roman"/>
              <a:cs typeface="Times Roman"/>
              <a:sym typeface="Times Roman"/>
            </a:endParaRPr>
          </a:p>
        </p:txBody>
      </p:sp>
      <p:sp>
        <p:nvSpPr>
          <p:cNvPr id="240" name="JPEG (Joint Photographic Expert Group) – растровый формат, содержащий алгоритм сжатия, который уменьшает объем файла в десятки раз, но приводит к необратимой потере части информации. Поддерживается большинством опера- ционных систем. Используется дл"/>
          <p:cNvSpPr/>
          <p:nvPr/>
        </p:nvSpPr>
        <p:spPr>
          <a:xfrm>
            <a:off x="12728502" y="6187112"/>
            <a:ext cx="9119704" cy="2984501"/>
          </a:xfrm>
          <a:prstGeom prst="roundRect">
            <a:avLst>
              <a:gd name="adj" fmla="val 7948"/>
            </a:avLst>
          </a:prstGeom>
          <a:gradFill>
            <a:gsLst>
              <a:gs pos="0">
                <a:schemeClr val="accent2">
                  <a:hueOff val="-964647"/>
                  <a:satOff val="11292"/>
                  <a:lumOff val="-21264"/>
                </a:schemeClr>
              </a:gs>
              <a:gs pos="100000">
                <a:schemeClr val="accent2">
                  <a:hueOff val="-1101185"/>
                  <a:satOff val="4910"/>
                  <a:lumOff val="-14610"/>
                </a:schemeClr>
              </a:gs>
            </a:gsLst>
            <a:lin ang="5400000"/>
          </a:gradFill>
          <a:ln w="12700">
            <a:miter lim="400000"/>
          </a:ln>
          <a:effectLst>
            <a:outerShdw sx="100000" sy="100000" kx="0" ky="0" algn="b" rotWithShape="0" blurRad="76200" dist="0" dir="18900000">
              <a:srgbClr val="000000">
                <a:alpha val="80000"/>
              </a:srgbClr>
            </a:outerShdw>
          </a:effectLst>
          <a:extLst>
            <a:ext uri="{C572A759-6A51-4108-AA02-DFA0A04FC94B}">
              <ma14:wrappingTextBoxFlag xmlns:ma14="http://schemas.microsoft.com/office/mac/drawingml/2011/main" val="1"/>
            </a:ext>
          </a:extLst>
        </p:spPr>
        <p:txBody>
          <a:bodyPr lIns="50800" tIns="50800" rIns="50800" bIns="50800" anchor="ctr"/>
          <a:lstStyle/>
          <a:p>
            <a:pPr>
              <a:defRPr sz="2400">
                <a:effectLst>
                  <a:outerShdw sx="100000" sy="100000" kx="0" ky="0" algn="b" rotWithShape="0" blurRad="25400" dist="23998" dir="2700000">
                    <a:srgbClr val="000000">
                      <a:alpha val="31034"/>
                    </a:srgbClr>
                  </a:outerShdw>
                </a:effectLst>
              </a:defRPr>
            </a:pPr>
            <a:r>
              <a:rPr b="1">
                <a:latin typeface="Helvetica"/>
                <a:ea typeface="Helvetica"/>
                <a:cs typeface="Helvetica"/>
                <a:sym typeface="Helvetica"/>
              </a:rPr>
              <a:t>JPEG (Joint Photographic Expert Group)</a:t>
            </a:r>
            <a:r>
              <a:t> – растровый формат, содержащий алгоритм сжатия, который уменьшает объем файла в десятки раз, но приводит к необратимой потере части информации. Поддерживается большинством опера- ционных систем. Используется для размещения графических изображений на web-страницах в Интернете. </a:t>
            </a:r>
            <a:endParaRPr sz="1200">
              <a:latin typeface="Times Roman"/>
              <a:ea typeface="Times Roman"/>
              <a:cs typeface="Times Roman"/>
              <a:sym typeface="Times Roman"/>
            </a:endParaRPr>
          </a:p>
          <a:p>
            <a:pPr>
              <a:defRPr sz="2400">
                <a:effectLst>
                  <a:outerShdw sx="100000" sy="100000" kx="0" ky="0" algn="b" rotWithShape="0" blurRad="25400" dist="23998" dir="2700000">
                    <a:srgbClr val="000000">
                      <a:alpha val="31034"/>
                    </a:srgbClr>
                  </a:outerShdw>
                </a:effectLst>
              </a:defRPr>
            </a:pPr>
            <a:endParaRPr sz="1200">
              <a:latin typeface="Times Roman"/>
              <a:ea typeface="Times Roman"/>
              <a:cs typeface="Times Roman"/>
              <a:sym typeface="Times Roman"/>
            </a:endParaRPr>
          </a:p>
          <a:p>
            <a:pPr>
              <a:defRPr sz="2400">
                <a:effectLst>
                  <a:outerShdw sx="100000" sy="100000" kx="0" ky="0" algn="b" rotWithShape="0" blurRad="25400" dist="23998" dir="2700000">
                    <a:srgbClr val="000000">
                      <a:alpha val="31034"/>
                    </a:srgbClr>
                  </a:outerShdw>
                </a:effectLst>
              </a:defRPr>
            </a:pPr>
            <a:endParaRPr>
              <a:latin typeface="Times Roman"/>
              <a:ea typeface="Times Roman"/>
              <a:cs typeface="Times Roman"/>
              <a:sym typeface="Times Roman"/>
            </a:endParaRPr>
          </a:p>
        </p:txBody>
      </p:sp>
      <p:sp>
        <p:nvSpPr>
          <p:cNvPr id="241" name="PNG (Portable Network Graphic) – растровый формат, аналогичный GIF. Используется для размещения графики в Интернете."/>
          <p:cNvSpPr/>
          <p:nvPr/>
        </p:nvSpPr>
        <p:spPr>
          <a:xfrm>
            <a:off x="12728502" y="11802725"/>
            <a:ext cx="9119704" cy="1672382"/>
          </a:xfrm>
          <a:prstGeom prst="roundRect">
            <a:avLst>
              <a:gd name="adj" fmla="val 14185"/>
            </a:avLst>
          </a:prstGeom>
          <a:gradFill>
            <a:gsLst>
              <a:gs pos="0">
                <a:schemeClr val="accent2">
                  <a:hueOff val="-964647"/>
                  <a:satOff val="11292"/>
                  <a:lumOff val="-21264"/>
                </a:schemeClr>
              </a:gs>
              <a:gs pos="100000">
                <a:schemeClr val="accent2">
                  <a:hueOff val="-1101185"/>
                  <a:satOff val="4910"/>
                  <a:lumOff val="-14610"/>
                </a:schemeClr>
              </a:gs>
            </a:gsLst>
            <a:lin ang="5400000"/>
          </a:gradFill>
          <a:ln w="12700">
            <a:miter lim="400000"/>
          </a:ln>
          <a:effectLst>
            <a:outerShdw sx="100000" sy="100000" kx="0" ky="0" algn="b" rotWithShape="0" blurRad="76200" dist="0" dir="18900000">
              <a:srgbClr val="000000">
                <a:alpha val="80000"/>
              </a:srgbClr>
            </a:outerShdw>
          </a:effectLst>
          <a:extLst>
            <a:ext uri="{C572A759-6A51-4108-AA02-DFA0A04FC94B}">
              <ma14:wrappingTextBoxFlag xmlns:ma14="http://schemas.microsoft.com/office/mac/drawingml/2011/main" val="1"/>
            </a:ext>
          </a:extLst>
        </p:spPr>
        <p:txBody>
          <a:bodyPr lIns="50800" tIns="50800" rIns="50800" bIns="50800" anchor="ctr"/>
          <a:lstStyle/>
          <a:p>
            <a:pPr>
              <a:defRPr sz="2400">
                <a:effectLst>
                  <a:outerShdw sx="100000" sy="100000" kx="0" ky="0" algn="b" rotWithShape="0" blurRad="25400" dist="23998" dir="2700000">
                    <a:srgbClr val="000000">
                      <a:alpha val="31034"/>
                    </a:srgbClr>
                  </a:outerShdw>
                </a:effectLst>
              </a:defRPr>
            </a:pPr>
            <a:r>
              <a:rPr b="1">
                <a:latin typeface="Helvetica"/>
                <a:ea typeface="Helvetica"/>
                <a:cs typeface="Helvetica"/>
                <a:sym typeface="Helvetica"/>
              </a:rPr>
              <a:t>PNG (Portable Network Graphic) </a:t>
            </a:r>
            <a:r>
              <a:t>– растровый формат, аналогичный GIF. Используется для размещения графики в Интернете. </a:t>
            </a:r>
            <a:endParaRPr sz="1200">
              <a:latin typeface="Times Roman"/>
              <a:ea typeface="Times Roman"/>
              <a:cs typeface="Times Roman"/>
              <a:sym typeface="Times Roman"/>
            </a:endParaRPr>
          </a:p>
          <a:p>
            <a:pPr>
              <a:defRPr sz="2400">
                <a:effectLst>
                  <a:outerShdw sx="100000" sy="100000" kx="0" ky="0" algn="b" rotWithShape="0" blurRad="25400" dist="23998" dir="2700000">
                    <a:srgbClr val="000000">
                      <a:alpha val="31034"/>
                    </a:srgbClr>
                  </a:outerShdw>
                </a:effectLst>
              </a:defRPr>
            </a:pPr>
            <a:endParaRPr>
              <a:latin typeface="Times Roman"/>
              <a:ea typeface="Times Roman"/>
              <a:cs typeface="Times Roman"/>
              <a:sym typeface="Times Roman"/>
            </a:endParaRPr>
          </a:p>
        </p:txBody>
      </p:sp>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43" name="Кодирование графических данных"/>
          <p:cNvSpPr txBox="1"/>
          <p:nvPr>
            <p:ph type="title"/>
          </p:nvPr>
        </p:nvSpPr>
        <p:spPr>
          <a:prstGeom prst="rect">
            <a:avLst/>
          </a:prstGeom>
        </p:spPr>
        <p:txBody>
          <a:bodyPr/>
          <a:lstStyle>
            <a:lvl1pPr defTabSz="751205">
              <a:defRPr sz="10192"/>
            </a:lvl1pPr>
          </a:lstStyle>
          <a:p>
            <a:pPr/>
            <a:r>
              <a:t>Кодирование графических данных</a:t>
            </a:r>
          </a:p>
        </p:txBody>
      </p:sp>
      <p:sp>
        <p:nvSpPr>
          <p:cNvPr id="244" name="Векторные"/>
          <p:cNvSpPr/>
          <p:nvPr/>
        </p:nvSpPr>
        <p:spPr>
          <a:xfrm>
            <a:off x="7638498" y="3963672"/>
            <a:ext cx="9119704" cy="1581468"/>
          </a:xfrm>
          <a:prstGeom prst="roundRect">
            <a:avLst>
              <a:gd name="adj" fmla="val 15000"/>
            </a:avLst>
          </a:prstGeom>
          <a:gradFill>
            <a:gsLst>
              <a:gs pos="0">
                <a:schemeClr val="accent3"/>
              </a:gs>
              <a:gs pos="100000">
                <a:schemeClr val="accent3">
                  <a:lumOff val="-11122"/>
                </a:schemeClr>
              </a:gs>
            </a:gsLst>
            <a:lin ang="5400000"/>
          </a:gradFill>
          <a:ln w="12700">
            <a:miter lim="400000"/>
          </a:ln>
          <a:effectLst>
            <a:outerShdw sx="100000" sy="100000" kx="0" ky="0" algn="b" rotWithShape="0" blurRad="76200" dist="0" dir="18900000">
              <a:srgbClr val="000000">
                <a:alpha val="8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b="1" sz="3200">
                <a:effectLst>
                  <a:outerShdw sx="100000" sy="100000" kx="0" ky="0" algn="b" rotWithShape="0" blurRad="25400" dist="23998" dir="2700000">
                    <a:srgbClr val="000000">
                      <a:alpha val="31034"/>
                    </a:srgbClr>
                  </a:outerShdw>
                </a:effectLst>
                <a:latin typeface="Helvetica"/>
                <a:ea typeface="Helvetica"/>
                <a:cs typeface="Helvetica"/>
                <a:sym typeface="Helvetica"/>
              </a:defRPr>
            </a:lvl1pPr>
          </a:lstStyle>
          <a:p>
            <a:pPr/>
            <a:r>
              <a:t>Векторные</a:t>
            </a:r>
          </a:p>
        </p:txBody>
      </p:sp>
      <p:sp>
        <p:nvSpPr>
          <p:cNvPr id="245" name="CDR – векторный формат, поддерживаемый графической системой Corel- Draw."/>
          <p:cNvSpPr/>
          <p:nvPr/>
        </p:nvSpPr>
        <p:spPr>
          <a:xfrm>
            <a:off x="7632148" y="9813586"/>
            <a:ext cx="9119704" cy="2543311"/>
          </a:xfrm>
          <a:prstGeom prst="roundRect">
            <a:avLst>
              <a:gd name="adj" fmla="val 9327"/>
            </a:avLst>
          </a:prstGeom>
          <a:gradFill>
            <a:gsLst>
              <a:gs pos="0">
                <a:schemeClr val="accent3">
                  <a:lumOff val="-11122"/>
                </a:schemeClr>
              </a:gs>
              <a:gs pos="100000">
                <a:schemeClr val="accent3">
                  <a:lumOff val="-18390"/>
                </a:schemeClr>
              </a:gs>
            </a:gsLst>
            <a:lin ang="5400000"/>
          </a:gradFill>
          <a:ln w="12700">
            <a:miter lim="400000"/>
          </a:ln>
          <a:effectLst>
            <a:outerShdw sx="100000" sy="100000" kx="0" ky="0" algn="b" rotWithShape="0" blurRad="76200" dist="0" dir="18900000">
              <a:srgbClr val="000000">
                <a:alpha val="80000"/>
              </a:srgbClr>
            </a:outerShdw>
          </a:effectLst>
          <a:extLst>
            <a:ext uri="{C572A759-6A51-4108-AA02-DFA0A04FC94B}">
              <ma14:wrappingTextBoxFlag xmlns:ma14="http://schemas.microsoft.com/office/mac/drawingml/2011/main" val="1"/>
            </a:ext>
          </a:extLst>
        </p:spPr>
        <p:txBody>
          <a:bodyPr lIns="50800" tIns="50800" rIns="50800" bIns="50800" anchor="b"/>
          <a:lstStyle/>
          <a:p>
            <a:pPr>
              <a:defRPr sz="2400">
                <a:effectLst>
                  <a:outerShdw sx="100000" sy="100000" kx="0" ky="0" algn="b" rotWithShape="0" blurRad="25400" dist="23998" dir="2700000">
                    <a:srgbClr val="000000">
                      <a:alpha val="31034"/>
                    </a:srgbClr>
                  </a:outerShdw>
                </a:effectLst>
              </a:defRPr>
            </a:pPr>
            <a:r>
              <a:rPr b="1">
                <a:latin typeface="Helvetica"/>
                <a:ea typeface="Helvetica"/>
                <a:cs typeface="Helvetica"/>
                <a:sym typeface="Helvetica"/>
              </a:rPr>
              <a:t>CDR </a:t>
            </a:r>
            <a:r>
              <a:t>– векторный формат, поддерживаемый графической системой Corel- Draw. </a:t>
            </a:r>
            <a:endParaRPr sz="1200">
              <a:latin typeface="Times Roman"/>
              <a:ea typeface="Times Roman"/>
              <a:cs typeface="Times Roman"/>
              <a:sym typeface="Times Roman"/>
            </a:endParaRPr>
          </a:p>
          <a:p>
            <a:pPr>
              <a:defRPr sz="2400">
                <a:effectLst>
                  <a:outerShdw sx="100000" sy="100000" kx="0" ky="0" algn="b" rotWithShape="0" blurRad="25400" dist="23998" dir="2700000">
                    <a:srgbClr val="000000">
                      <a:alpha val="31034"/>
                    </a:srgbClr>
                  </a:outerShdw>
                </a:effectLst>
              </a:defRPr>
            </a:pPr>
            <a:endParaRPr sz="1200">
              <a:latin typeface="Times Roman"/>
              <a:ea typeface="Times Roman"/>
              <a:cs typeface="Times Roman"/>
              <a:sym typeface="Times Roman"/>
            </a:endParaRPr>
          </a:p>
          <a:p>
            <a:pPr>
              <a:defRPr sz="2400">
                <a:effectLst>
                  <a:outerShdw sx="100000" sy="100000" kx="0" ky="0" algn="b" rotWithShape="0" blurRad="25400" dist="23998" dir="2700000">
                    <a:srgbClr val="000000">
                      <a:alpha val="31034"/>
                    </a:srgbClr>
                  </a:outerShdw>
                </a:effectLst>
              </a:defRPr>
            </a:pPr>
            <a:endParaRPr>
              <a:latin typeface="Times Roman"/>
              <a:ea typeface="Times Roman"/>
              <a:cs typeface="Times Roman"/>
              <a:sym typeface="Times Roman"/>
            </a:endParaRPr>
          </a:p>
        </p:txBody>
      </p:sp>
      <p:sp>
        <p:nvSpPr>
          <p:cNvPr id="246" name="WMF (Windows Meta File) – векторный формат для Windows-приложений."/>
          <p:cNvSpPr/>
          <p:nvPr/>
        </p:nvSpPr>
        <p:spPr>
          <a:xfrm>
            <a:off x="1900467" y="6187112"/>
            <a:ext cx="9119703" cy="2984501"/>
          </a:xfrm>
          <a:prstGeom prst="roundRect">
            <a:avLst>
              <a:gd name="adj" fmla="val 7948"/>
            </a:avLst>
          </a:prstGeom>
          <a:gradFill>
            <a:gsLst>
              <a:gs pos="0">
                <a:schemeClr val="accent3">
                  <a:lumOff val="-11122"/>
                </a:schemeClr>
              </a:gs>
              <a:gs pos="100000">
                <a:schemeClr val="accent3">
                  <a:lumOff val="-18390"/>
                </a:schemeClr>
              </a:gs>
            </a:gsLst>
            <a:lin ang="5400000"/>
          </a:gradFill>
          <a:ln w="12700">
            <a:miter lim="400000"/>
          </a:ln>
          <a:effectLst>
            <a:outerShdw sx="100000" sy="100000" kx="0" ky="0" algn="b" rotWithShape="0" blurRad="76200" dist="0" dir="18900000">
              <a:srgbClr val="000000">
                <a:alpha val="80000"/>
              </a:srgbClr>
            </a:outerShdw>
          </a:effectLst>
          <a:extLst>
            <a:ext uri="{C572A759-6A51-4108-AA02-DFA0A04FC94B}">
              <ma14:wrappingTextBoxFlag xmlns:ma14="http://schemas.microsoft.com/office/mac/drawingml/2011/main" val="1"/>
            </a:ext>
          </a:extLst>
        </p:spPr>
        <p:txBody>
          <a:bodyPr lIns="50800" tIns="50800" rIns="50800" bIns="50800" anchor="b"/>
          <a:lstStyle/>
          <a:p>
            <a:pPr lvl="2">
              <a:defRPr sz="2400">
                <a:effectLst>
                  <a:outerShdw sx="100000" sy="100000" kx="0" ky="0" algn="b" rotWithShape="0" blurRad="25400" dist="23998" dir="2700000">
                    <a:srgbClr val="000000">
                      <a:alpha val="31034"/>
                    </a:srgbClr>
                  </a:outerShdw>
                </a:effectLst>
              </a:defRPr>
            </a:pPr>
            <a:r>
              <a:rPr b="1">
                <a:latin typeface="Helvetica"/>
                <a:ea typeface="Helvetica"/>
                <a:cs typeface="Helvetica"/>
                <a:sym typeface="Helvetica"/>
              </a:rPr>
              <a:t>WMF (Windows Meta File)</a:t>
            </a:r>
            <a:r>
              <a:t> – векторный формат для Windows-приложений. </a:t>
            </a:r>
            <a:endParaRPr sz="1200">
              <a:latin typeface="Times Roman"/>
              <a:ea typeface="Times Roman"/>
              <a:cs typeface="Times Roman"/>
              <a:sym typeface="Times Roman"/>
            </a:endParaRPr>
          </a:p>
          <a:p>
            <a:pPr lvl="2">
              <a:defRPr sz="2400">
                <a:effectLst>
                  <a:outerShdw sx="100000" sy="100000" kx="0" ky="0" algn="b" rotWithShape="0" blurRad="25400" dist="23998" dir="2700000">
                    <a:srgbClr val="000000">
                      <a:alpha val="31034"/>
                    </a:srgbClr>
                  </a:outerShdw>
                </a:effectLst>
              </a:defRPr>
            </a:pPr>
            <a:endParaRPr sz="1200">
              <a:latin typeface="Times Roman"/>
              <a:ea typeface="Times Roman"/>
              <a:cs typeface="Times Roman"/>
              <a:sym typeface="Times Roman"/>
            </a:endParaRPr>
          </a:p>
          <a:p>
            <a:pPr lvl="2">
              <a:defRPr sz="2400">
                <a:effectLst>
                  <a:outerShdw sx="100000" sy="100000" kx="0" ky="0" algn="b" rotWithShape="0" blurRad="25400" dist="23998" dir="2700000">
                    <a:srgbClr val="000000">
                      <a:alpha val="31034"/>
                    </a:srgbClr>
                  </a:outerShdw>
                </a:effectLst>
              </a:defRPr>
            </a:pPr>
            <a:endParaRPr sz="1200">
              <a:latin typeface="Times Roman"/>
              <a:ea typeface="Times Roman"/>
              <a:cs typeface="Times Roman"/>
              <a:sym typeface="Times Roman"/>
            </a:endParaRPr>
          </a:p>
          <a:p>
            <a:pPr lvl="2">
              <a:defRPr sz="2400">
                <a:effectLst>
                  <a:outerShdw sx="100000" sy="100000" kx="0" ky="0" algn="b" rotWithShape="0" blurRad="25400" dist="23998" dir="2700000">
                    <a:srgbClr val="000000">
                      <a:alpha val="31034"/>
                    </a:srgbClr>
                  </a:outerShdw>
                </a:effectLst>
              </a:defRPr>
            </a:pPr>
            <a:endParaRPr>
              <a:latin typeface="Times Roman"/>
              <a:ea typeface="Times Roman"/>
              <a:cs typeface="Times Roman"/>
              <a:sym typeface="Times Roman"/>
            </a:endParaRPr>
          </a:p>
        </p:txBody>
      </p:sp>
      <p:sp>
        <p:nvSpPr>
          <p:cNvPr id="247" name="EPS (Encapsulated Post Script) – векторный формат, поддерживаемый большинством операционных систем."/>
          <p:cNvSpPr/>
          <p:nvPr/>
        </p:nvSpPr>
        <p:spPr>
          <a:xfrm>
            <a:off x="12728502" y="6187112"/>
            <a:ext cx="9119704" cy="2984501"/>
          </a:xfrm>
          <a:prstGeom prst="roundRect">
            <a:avLst>
              <a:gd name="adj" fmla="val 7948"/>
            </a:avLst>
          </a:prstGeom>
          <a:gradFill>
            <a:gsLst>
              <a:gs pos="0">
                <a:schemeClr val="accent3">
                  <a:lumOff val="-11122"/>
                </a:schemeClr>
              </a:gs>
              <a:gs pos="100000">
                <a:schemeClr val="accent3">
                  <a:lumOff val="-18390"/>
                </a:schemeClr>
              </a:gs>
            </a:gsLst>
            <a:lin ang="5400000"/>
          </a:gradFill>
          <a:ln w="12700">
            <a:miter lim="400000"/>
          </a:ln>
          <a:effectLst>
            <a:outerShdw sx="100000" sy="100000" kx="0" ky="0" algn="b" rotWithShape="0" blurRad="76200" dist="0" dir="18900000">
              <a:srgbClr val="000000">
                <a:alpha val="80000"/>
              </a:srgbClr>
            </a:outerShdw>
          </a:effectLst>
          <a:extLst>
            <a:ext uri="{C572A759-6A51-4108-AA02-DFA0A04FC94B}">
              <ma14:wrappingTextBoxFlag xmlns:ma14="http://schemas.microsoft.com/office/mac/drawingml/2011/main" val="1"/>
            </a:ext>
          </a:extLst>
        </p:spPr>
        <p:txBody>
          <a:bodyPr lIns="50800" tIns="50800" rIns="50800" bIns="50800" anchor="b"/>
          <a:lstStyle/>
          <a:p>
            <a:pPr>
              <a:defRPr sz="2400">
                <a:effectLst>
                  <a:outerShdw sx="100000" sy="100000" kx="0" ky="0" algn="b" rotWithShape="0" blurRad="25400" dist="23998" dir="2700000">
                    <a:srgbClr val="000000">
                      <a:alpha val="31034"/>
                    </a:srgbClr>
                  </a:outerShdw>
                </a:effectLst>
              </a:defRPr>
            </a:pPr>
            <a:r>
              <a:rPr b="1">
                <a:latin typeface="Helvetica"/>
                <a:ea typeface="Helvetica"/>
                <a:cs typeface="Helvetica"/>
                <a:sym typeface="Helvetica"/>
              </a:rPr>
              <a:t>EPS (Encapsulated Post Script) </a:t>
            </a:r>
            <a:r>
              <a:t>– векторный формат, поддерживаемый большинством операционных систем. </a:t>
            </a:r>
            <a:endParaRPr sz="1200">
              <a:latin typeface="Times Roman"/>
              <a:ea typeface="Times Roman"/>
              <a:cs typeface="Times Roman"/>
              <a:sym typeface="Times Roman"/>
            </a:endParaRPr>
          </a:p>
          <a:p>
            <a:pPr>
              <a:defRPr sz="2400">
                <a:effectLst>
                  <a:outerShdw sx="100000" sy="100000" kx="0" ky="0" algn="b" rotWithShape="0" blurRad="25400" dist="23998" dir="2700000">
                    <a:srgbClr val="000000">
                      <a:alpha val="31034"/>
                    </a:srgbClr>
                  </a:outerShdw>
                </a:effectLst>
              </a:defRPr>
            </a:pPr>
            <a:endParaRPr sz="1200">
              <a:latin typeface="Times Roman"/>
              <a:ea typeface="Times Roman"/>
              <a:cs typeface="Times Roman"/>
              <a:sym typeface="Times Roman"/>
            </a:endParaRPr>
          </a:p>
          <a:p>
            <a:pPr>
              <a:defRPr sz="2400">
                <a:effectLst>
                  <a:outerShdw sx="100000" sy="100000" kx="0" ky="0" algn="b" rotWithShape="0" blurRad="25400" dist="23998" dir="2700000">
                    <a:srgbClr val="000000">
                      <a:alpha val="31034"/>
                    </a:srgbClr>
                  </a:outerShdw>
                </a:effectLst>
              </a:defRPr>
            </a:pPr>
            <a:endParaRPr sz="1200">
              <a:latin typeface="Times Roman"/>
              <a:ea typeface="Times Roman"/>
              <a:cs typeface="Times Roman"/>
              <a:sym typeface="Times Roman"/>
            </a:endParaRPr>
          </a:p>
          <a:p>
            <a:pPr>
              <a:defRPr sz="2400">
                <a:effectLst>
                  <a:outerShdw sx="100000" sy="100000" kx="0" ky="0" algn="b" rotWithShape="0" blurRad="25400" dist="23998" dir="2700000">
                    <a:srgbClr val="000000">
                      <a:alpha val="31034"/>
                    </a:srgbClr>
                  </a:outerShdw>
                </a:effectLst>
              </a:defRPr>
            </a:pPr>
            <a:endParaRPr>
              <a:latin typeface="Times Roman"/>
              <a:ea typeface="Times Roman"/>
              <a:cs typeface="Times Roman"/>
              <a:sym typeface="Times Roman"/>
            </a:endParaRPr>
          </a:p>
        </p:txBody>
      </p:sp>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49" name="Цветовая модель…"/>
          <p:cNvSpPr txBox="1"/>
          <p:nvPr>
            <p:ph type="title"/>
          </p:nvPr>
        </p:nvSpPr>
        <p:spPr>
          <a:xfrm>
            <a:off x="1784350" y="577850"/>
            <a:ext cx="20815300" cy="3402304"/>
          </a:xfrm>
          <a:prstGeom prst="rect">
            <a:avLst/>
          </a:prstGeom>
        </p:spPr>
        <p:txBody>
          <a:bodyPr/>
          <a:lstStyle/>
          <a:p>
            <a:pPr/>
            <a:r>
              <a:t>Цветовая модель</a:t>
            </a:r>
          </a:p>
          <a:p>
            <a:pPr>
              <a:defRPr sz="6300"/>
            </a:pPr>
            <a:r>
              <a:t>правило, по которому может быть вычислен цвет</a:t>
            </a:r>
          </a:p>
        </p:txBody>
      </p:sp>
      <p:sp>
        <p:nvSpPr>
          <p:cNvPr id="250" name="Битовая"/>
          <p:cNvSpPr/>
          <p:nvPr/>
        </p:nvSpPr>
        <p:spPr>
          <a:xfrm>
            <a:off x="2612617" y="6340150"/>
            <a:ext cx="8270673" cy="1655862"/>
          </a:xfrm>
          <a:prstGeom prst="roundRect">
            <a:avLst>
              <a:gd name="adj" fmla="val 13364"/>
            </a:avLst>
          </a:prstGeom>
          <a:gradFill>
            <a:gsLst>
              <a:gs pos="0">
                <a:schemeClr val="accent1"/>
              </a:gs>
              <a:gs pos="100000">
                <a:schemeClr val="accent1">
                  <a:hueOff val="321133"/>
                  <a:satOff val="-12043"/>
                  <a:lumOff val="-7113"/>
                </a:schemeClr>
              </a:gs>
            </a:gsLst>
            <a:lin ang="5400000"/>
          </a:gradFill>
          <a:ln w="12700">
            <a:miter lim="400000"/>
          </a:ln>
          <a:effectLst>
            <a:outerShdw sx="100000" sy="100000" kx="0" ky="0" algn="b" rotWithShape="0" blurRad="76200" dist="0" dir="18900000">
              <a:srgbClr val="000000">
                <a:alpha val="8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b="1" sz="6000">
                <a:solidFill>
                  <a:schemeClr val="accent5">
                    <a:hueOff val="100859"/>
                    <a:satOff val="-13629"/>
                    <a:lumOff val="23879"/>
                  </a:schemeClr>
                </a:solidFill>
                <a:effectLst>
                  <a:outerShdw sx="100000" sy="100000" kx="0" ky="0" algn="b" rotWithShape="0" blurRad="25400" dist="23998" dir="2700000">
                    <a:srgbClr val="000000">
                      <a:alpha val="31034"/>
                    </a:srgbClr>
                  </a:outerShdw>
                </a:effectLst>
                <a:latin typeface="Helvetica"/>
                <a:ea typeface="Helvetica"/>
                <a:cs typeface="Helvetica"/>
                <a:sym typeface="Helvetica"/>
              </a:defRPr>
            </a:lvl1pPr>
          </a:lstStyle>
          <a:p>
            <a:pPr/>
            <a:r>
              <a:t>Битовая</a:t>
            </a:r>
          </a:p>
        </p:txBody>
      </p:sp>
      <p:sp>
        <p:nvSpPr>
          <p:cNvPr id="251" name="RGB"/>
          <p:cNvSpPr/>
          <p:nvPr/>
        </p:nvSpPr>
        <p:spPr>
          <a:xfrm>
            <a:off x="13500709" y="6340150"/>
            <a:ext cx="8270673" cy="1655862"/>
          </a:xfrm>
          <a:prstGeom prst="roundRect">
            <a:avLst>
              <a:gd name="adj" fmla="val 13364"/>
            </a:avLst>
          </a:prstGeom>
          <a:gradFill>
            <a:gsLst>
              <a:gs pos="0">
                <a:schemeClr val="accent1"/>
              </a:gs>
              <a:gs pos="100000">
                <a:schemeClr val="accent1">
                  <a:hueOff val="321133"/>
                  <a:satOff val="-12043"/>
                  <a:lumOff val="-7113"/>
                </a:schemeClr>
              </a:gs>
            </a:gsLst>
            <a:lin ang="5400000"/>
          </a:gradFill>
          <a:ln w="12700">
            <a:miter lim="400000"/>
          </a:ln>
          <a:effectLst>
            <a:outerShdw sx="100000" sy="100000" kx="0" ky="0" algn="b" rotWithShape="0" blurRad="76200" dist="0" dir="18900000">
              <a:srgbClr val="000000">
                <a:alpha val="8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b="1" sz="6000">
                <a:solidFill>
                  <a:schemeClr val="accent5">
                    <a:hueOff val="100859"/>
                    <a:satOff val="-13629"/>
                    <a:lumOff val="23879"/>
                  </a:schemeClr>
                </a:solidFill>
                <a:effectLst>
                  <a:outerShdw sx="100000" sy="100000" kx="0" ky="0" algn="b" rotWithShape="0" blurRad="25400" dist="23998" dir="2700000">
                    <a:srgbClr val="000000">
                      <a:alpha val="31034"/>
                    </a:srgbClr>
                  </a:outerShdw>
                </a:effectLst>
                <a:latin typeface="Helvetica"/>
                <a:ea typeface="Helvetica"/>
                <a:cs typeface="Helvetica"/>
                <a:sym typeface="Helvetica"/>
              </a:defRPr>
            </a:lvl1pPr>
          </a:lstStyle>
          <a:p>
            <a:pPr/>
            <a:r>
              <a:t>RGB</a:t>
            </a:r>
          </a:p>
        </p:txBody>
      </p:sp>
      <p:sp>
        <p:nvSpPr>
          <p:cNvPr id="252" name="CMYK"/>
          <p:cNvSpPr/>
          <p:nvPr/>
        </p:nvSpPr>
        <p:spPr>
          <a:xfrm>
            <a:off x="8056664" y="9429379"/>
            <a:ext cx="8270673" cy="1655862"/>
          </a:xfrm>
          <a:prstGeom prst="roundRect">
            <a:avLst>
              <a:gd name="adj" fmla="val 13364"/>
            </a:avLst>
          </a:prstGeom>
          <a:gradFill>
            <a:gsLst>
              <a:gs pos="0">
                <a:schemeClr val="accent1"/>
              </a:gs>
              <a:gs pos="100000">
                <a:schemeClr val="accent1">
                  <a:hueOff val="321133"/>
                  <a:satOff val="-12043"/>
                  <a:lumOff val="-7113"/>
                </a:schemeClr>
              </a:gs>
            </a:gsLst>
            <a:lin ang="5400000"/>
          </a:gradFill>
          <a:ln w="12700">
            <a:miter lim="400000"/>
          </a:ln>
          <a:effectLst>
            <a:outerShdw sx="100000" sy="100000" kx="0" ky="0" algn="b" rotWithShape="0" blurRad="76200" dist="0" dir="18900000">
              <a:srgbClr val="000000">
                <a:alpha val="8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b="1" sz="6000">
                <a:solidFill>
                  <a:schemeClr val="accent5">
                    <a:hueOff val="100859"/>
                    <a:satOff val="-13629"/>
                    <a:lumOff val="23879"/>
                  </a:schemeClr>
                </a:solidFill>
                <a:effectLst>
                  <a:outerShdw sx="100000" sy="100000" kx="0" ky="0" algn="b" rotWithShape="0" blurRad="25400" dist="23998" dir="2700000">
                    <a:srgbClr val="000000">
                      <a:alpha val="31034"/>
                    </a:srgbClr>
                  </a:outerShdw>
                </a:effectLst>
                <a:latin typeface="Helvetica"/>
                <a:ea typeface="Helvetica"/>
                <a:cs typeface="Helvetica"/>
                <a:sym typeface="Helvetica"/>
              </a:defRPr>
            </a:lvl1pPr>
          </a:lstStyle>
          <a:p>
            <a:pPr/>
            <a:r>
              <a:t>CMYK</a:t>
            </a:r>
          </a:p>
        </p:txBody>
      </p:sp>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54" name="RGB"/>
          <p:cNvSpPr txBox="1"/>
          <p:nvPr>
            <p:ph type="title"/>
          </p:nvPr>
        </p:nvSpPr>
        <p:spPr>
          <a:prstGeom prst="rect">
            <a:avLst/>
          </a:prstGeom>
        </p:spPr>
        <p:txBody>
          <a:bodyPr/>
          <a:lstStyle/>
          <a:p>
            <a:pPr>
              <a:defRPr b="1">
                <a:latin typeface="Helvetica"/>
                <a:ea typeface="Helvetica"/>
                <a:cs typeface="Helvetica"/>
                <a:sym typeface="Helvetica"/>
              </a:defRPr>
            </a:pPr>
            <a:r>
              <a:rPr>
                <a:solidFill>
                  <a:srgbClr val="FF2600"/>
                </a:solidFill>
              </a:rPr>
              <a:t>R</a:t>
            </a:r>
            <a:r>
              <a:rPr>
                <a:solidFill>
                  <a:srgbClr val="008F00"/>
                </a:solidFill>
              </a:rPr>
              <a:t>G</a:t>
            </a:r>
            <a:r>
              <a:rPr>
                <a:solidFill>
                  <a:srgbClr val="0433FF"/>
                </a:solidFill>
              </a:rPr>
              <a:t>B</a:t>
            </a:r>
          </a:p>
        </p:txBody>
      </p:sp>
      <p:sp>
        <p:nvSpPr>
          <p:cNvPr id="255" name="Цветовая модель RGB (Red-Green-Blue, красный-зеленый-синий) основана на том, что любой цвет может быть представлен как сумма трех основных цветов: красного, зеленого и синего."/>
          <p:cNvSpPr/>
          <p:nvPr/>
        </p:nvSpPr>
        <p:spPr>
          <a:xfrm>
            <a:off x="2647226" y="6214632"/>
            <a:ext cx="19089548" cy="2742455"/>
          </a:xfrm>
          <a:prstGeom prst="roundRect">
            <a:avLst>
              <a:gd name="adj" fmla="val 15000"/>
            </a:avLst>
          </a:prstGeom>
          <a:gradFill>
            <a:gsLst>
              <a:gs pos="0">
                <a:schemeClr val="accent2"/>
              </a:gs>
              <a:gs pos="100000">
                <a:schemeClr val="accent2">
                  <a:hueOff val="-1101185"/>
                  <a:satOff val="4910"/>
                  <a:lumOff val="-14610"/>
                </a:schemeClr>
              </a:gs>
            </a:gsLst>
            <a:path path="circle">
              <a:fillToRect l="37721" t="-19636" r="62278" b="119636"/>
            </a:path>
          </a:gradFill>
          <a:ln w="12700">
            <a:miter lim="400000"/>
          </a:ln>
          <a:effectLst>
            <a:outerShdw sx="100000" sy="100000" kx="0" ky="0" algn="b" rotWithShape="0" blurRad="76200" dist="0" dir="18900000">
              <a:srgbClr val="000000">
                <a:alpha val="8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3200">
                <a:effectLst>
                  <a:outerShdw sx="100000" sy="100000" kx="0" ky="0" algn="b" rotWithShape="0" blurRad="25400" dist="23998" dir="2700000">
                    <a:srgbClr val="000000">
                      <a:alpha val="31034"/>
                    </a:srgbClr>
                  </a:outerShdw>
                </a:effectLst>
              </a:defRPr>
            </a:lvl1pPr>
          </a:lstStyle>
          <a:p>
            <a:pPr/>
            <a:r>
              <a:t>Цветовая модель RGB (Red-Green-Blue, красный-зеленый-синий) основана на том, что любой цвет может быть представлен как сумма трех основных цветов: красного, зеленого и синего. </a:t>
            </a:r>
            <a:endParaRPr sz="1200">
              <a:latin typeface="Times Roman"/>
              <a:ea typeface="Times Roman"/>
              <a:cs typeface="Times Roman"/>
              <a:sym typeface="Times Roman"/>
            </a:endParaRPr>
          </a:p>
        </p:txBody>
      </p:sp>
      <p:sp>
        <p:nvSpPr>
          <p:cNvPr id="256" name="Цветовая модель RGB используется в таких устройствах, как телевизионные кинескопы, компьютерные мониторы."/>
          <p:cNvSpPr/>
          <p:nvPr/>
        </p:nvSpPr>
        <p:spPr>
          <a:xfrm>
            <a:off x="2653576" y="3337563"/>
            <a:ext cx="19089548" cy="2273375"/>
          </a:xfrm>
          <a:prstGeom prst="roundRect">
            <a:avLst>
              <a:gd name="adj" fmla="val 18095"/>
            </a:avLst>
          </a:prstGeom>
          <a:gradFill>
            <a:gsLst>
              <a:gs pos="0">
                <a:srgbClr val="FF7E79"/>
              </a:gs>
              <a:gs pos="100000">
                <a:srgbClr val="FF2600"/>
              </a:gs>
            </a:gsLst>
            <a:path path="circle">
              <a:fillToRect l="37721" t="-19636" r="62278" b="119636"/>
            </a:path>
          </a:gradFill>
          <a:ln w="12700">
            <a:miter lim="400000"/>
          </a:ln>
          <a:effectLst>
            <a:outerShdw sx="100000" sy="100000" kx="0" ky="0" algn="b" rotWithShape="0" blurRad="76200" dist="0" dir="18900000">
              <a:srgbClr val="000000">
                <a:alpha val="80000"/>
              </a:srgbClr>
            </a:outerShdw>
          </a:effectLst>
          <a:extLst>
            <a:ext uri="{C572A759-6A51-4108-AA02-DFA0A04FC94B}">
              <ma14:wrappingTextBoxFlag xmlns:ma14="http://schemas.microsoft.com/office/mac/drawingml/2011/main" val="1"/>
            </a:ext>
          </a:extLst>
        </p:spPr>
        <p:txBody>
          <a:bodyPr lIns="50800" tIns="50800" rIns="50800" bIns="50800" anchor="ctr"/>
          <a:lstStyle/>
          <a:p>
            <a:pPr>
              <a:defRPr sz="3200">
                <a:effectLst>
                  <a:outerShdw sx="100000" sy="100000" kx="0" ky="0" algn="b" rotWithShape="0" blurRad="25400" dist="23998" dir="2700000">
                    <a:srgbClr val="000000">
                      <a:alpha val="31034"/>
                    </a:srgbClr>
                  </a:outerShdw>
                </a:effectLst>
              </a:defRPr>
            </a:pPr>
            <a:r>
              <a:t>Цветовая модель RGB используется в таких устройствах, как телевизионные кинескопы, компьютерные мониторы. </a:t>
            </a:r>
            <a:endParaRPr sz="1200">
              <a:latin typeface="Times Roman"/>
              <a:ea typeface="Times Roman"/>
              <a:cs typeface="Times Roman"/>
              <a:sym typeface="Times Roman"/>
            </a:endParaRPr>
          </a:p>
          <a:p>
            <a:pPr>
              <a:defRPr sz="3200">
                <a:effectLst>
                  <a:outerShdw sx="100000" sy="100000" kx="0" ky="0" algn="b" rotWithShape="0" blurRad="25400" dist="23998" dir="2700000">
                    <a:srgbClr val="000000">
                      <a:alpha val="31034"/>
                    </a:srgbClr>
                  </a:outerShdw>
                </a:effectLst>
              </a:defRPr>
            </a:pPr>
            <a:endParaRPr sz="1200">
              <a:latin typeface="Times Roman"/>
              <a:ea typeface="Times Roman"/>
              <a:cs typeface="Times Roman"/>
              <a:sym typeface="Times Roman"/>
            </a:endParaRPr>
          </a:p>
        </p:txBody>
      </p:sp>
      <p:sp>
        <p:nvSpPr>
          <p:cNvPr id="257" name="В основе цветовой модели лежит декартова система координат. Цветовое пространство представляет собой куб сочетаний трех базовых цветов (рисунок). Любой оттенок цвета при этом выражается набором из трех чисел. На каждое число отводится один байт, поэ"/>
          <p:cNvSpPr/>
          <p:nvPr/>
        </p:nvSpPr>
        <p:spPr>
          <a:xfrm>
            <a:off x="2647226" y="9560780"/>
            <a:ext cx="19089548" cy="3475452"/>
          </a:xfrm>
          <a:prstGeom prst="roundRect">
            <a:avLst>
              <a:gd name="adj" fmla="val 11836"/>
            </a:avLst>
          </a:prstGeom>
          <a:gradFill>
            <a:gsLst>
              <a:gs pos="0">
                <a:schemeClr val="accent1"/>
              </a:gs>
              <a:gs pos="50991">
                <a:srgbClr val="0555AA"/>
              </a:gs>
              <a:gs pos="100000">
                <a:schemeClr val="accent1">
                  <a:hueOff val="321133"/>
                  <a:satOff val="-12043"/>
                  <a:lumOff val="-7113"/>
                </a:schemeClr>
              </a:gs>
            </a:gsLst>
            <a:path path="circle">
              <a:fillToRect l="37721" t="-19636" r="62278" b="119636"/>
            </a:path>
          </a:gradFill>
          <a:ln w="12700">
            <a:miter lim="400000"/>
          </a:ln>
          <a:effectLst>
            <a:outerShdw sx="100000" sy="100000" kx="0" ky="0" algn="b" rotWithShape="0" blurRad="76200" dist="0" dir="18900000">
              <a:srgbClr val="000000">
                <a:alpha val="80000"/>
              </a:srgbClr>
            </a:outerShdw>
          </a:effectLst>
          <a:extLst>
            <a:ext uri="{C572A759-6A51-4108-AA02-DFA0A04FC94B}">
              <ma14:wrappingTextBoxFlag xmlns:ma14="http://schemas.microsoft.com/office/mac/drawingml/2011/main" val="1"/>
            </a:ext>
          </a:extLst>
        </p:spPr>
        <p:txBody>
          <a:bodyPr lIns="50800" tIns="50800" rIns="50800" bIns="50800" anchor="ctr"/>
          <a:lstStyle/>
          <a:p>
            <a:pPr>
              <a:defRPr sz="3200">
                <a:effectLst>
                  <a:outerShdw sx="100000" sy="100000" kx="0" ky="0" algn="b" rotWithShape="0" blurRad="25400" dist="23998" dir="2700000">
                    <a:srgbClr val="000000">
                      <a:alpha val="31034"/>
                    </a:srgbClr>
                  </a:outerShdw>
                </a:effectLst>
              </a:defRPr>
            </a:pPr>
            <a:r>
              <a:t>В основе цветовой модели лежит декартова система координат. Цветовое пространство представляет собой куб сочетаний трех базовых цветов (рисунок). Любой оттенок цвета при этом выражается набором из трех чисел. На каждое число отводится один байт, поэтому интенсивность одного цвета имеет 256 значений (0–255), общее количество оттенков цвета – 16 777 216(2</a:t>
            </a:r>
            <a:r>
              <a:rPr baseline="66666" sz="1200"/>
              <a:t>24</a:t>
            </a:r>
            <a:r>
              <a:t>).</a:t>
            </a:r>
            <a:endParaRPr sz="1200">
              <a:latin typeface="Times Roman"/>
              <a:ea typeface="Times Roman"/>
              <a:cs typeface="Times Roman"/>
              <a:sym typeface="Times Roman"/>
            </a:endParaRP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23" name="binary"/>
          <p:cNvSpPr txBox="1"/>
          <p:nvPr>
            <p:ph type="ctrTitle"/>
          </p:nvPr>
        </p:nvSpPr>
        <p:spPr>
          <a:prstGeom prst="rect">
            <a:avLst/>
          </a:prstGeom>
        </p:spPr>
        <p:txBody>
          <a:bodyPr/>
          <a:lstStyle/>
          <a:p>
            <a:pPr/>
            <a:r>
              <a:t>binary</a:t>
            </a:r>
          </a:p>
        </p:txBody>
      </p:sp>
      <p:sp>
        <p:nvSpPr>
          <p:cNvPr id="124" name="0, 1"/>
          <p:cNvSpPr txBox="1"/>
          <p:nvPr>
            <p:ph type="subTitle" sz="quarter" idx="1"/>
          </p:nvPr>
        </p:nvSpPr>
        <p:spPr>
          <a:prstGeom prst="rect">
            <a:avLst/>
          </a:prstGeom>
        </p:spPr>
        <p:txBody>
          <a:bodyPr/>
          <a:lstStyle/>
          <a:p>
            <a:pPr/>
            <a:r>
              <a:t>0, 1</a:t>
            </a:r>
          </a:p>
        </p:txBody>
      </p:sp>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pic>
        <p:nvPicPr>
          <p:cNvPr id="259" name="pasted-image.tiff" descr="pasted-image.tiff"/>
          <p:cNvPicPr>
            <a:picLocks noChangeAspect="1"/>
          </p:cNvPicPr>
          <p:nvPr/>
        </p:nvPicPr>
        <p:blipFill>
          <a:blip r:embed="rId3">
            <a:extLst/>
          </a:blip>
          <a:stretch>
            <a:fillRect/>
          </a:stretch>
        </p:blipFill>
        <p:spPr>
          <a:xfrm>
            <a:off x="3491101" y="0"/>
            <a:ext cx="17401797" cy="13716000"/>
          </a:xfrm>
          <a:prstGeom prst="rect">
            <a:avLst/>
          </a:prstGeom>
          <a:ln w="12700">
            <a:miter lim="400000"/>
          </a:ln>
        </p:spPr>
      </p:pic>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263" name="Галерея изображений"/>
          <p:cNvGrpSpPr/>
          <p:nvPr/>
        </p:nvGrpSpPr>
        <p:grpSpPr>
          <a:xfrm>
            <a:off x="-93578" y="-100694"/>
            <a:ext cx="24571156" cy="13663388"/>
            <a:chOff x="0" y="0"/>
            <a:chExt cx="24571154" cy="13663387"/>
          </a:xfrm>
        </p:grpSpPr>
        <p:pic>
          <p:nvPicPr>
            <p:cNvPr id="261" name="palitra.png" descr="palitra.png"/>
            <p:cNvPicPr>
              <a:picLocks noChangeAspect="1"/>
            </p:cNvPicPr>
            <p:nvPr/>
          </p:nvPicPr>
          <p:blipFill>
            <a:blip r:embed="rId2">
              <a:extLst/>
            </a:blip>
            <a:srcRect l="0" t="3052" r="0" b="3052"/>
            <a:stretch>
              <a:fillRect/>
            </a:stretch>
          </p:blipFill>
          <p:spPr>
            <a:xfrm>
              <a:off x="0" y="0"/>
              <a:ext cx="24571155" cy="12977588"/>
            </a:xfrm>
            <a:prstGeom prst="rect">
              <a:avLst/>
            </a:prstGeom>
            <a:ln w="12700" cap="flat">
              <a:noFill/>
              <a:miter lim="400000"/>
            </a:ln>
            <a:effectLst/>
          </p:spPr>
        </p:pic>
        <p:sp>
          <p:nvSpPr>
            <p:cNvPr id="262" name="Подпись"/>
            <p:cNvSpPr/>
            <p:nvPr/>
          </p:nvSpPr>
          <p:spPr>
            <a:xfrm>
              <a:off x="0" y="13053787"/>
              <a:ext cx="24571155" cy="6096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6200" tIns="76200" rIns="76200" bIns="76200" numCol="1" anchor="t">
              <a:noAutofit/>
            </a:bodyPr>
            <a:lstStyle>
              <a:lvl1pPr>
                <a:defRPr sz="3000"/>
              </a:lvl1pPr>
            </a:lstStyle>
            <a:p>
              <a:pPr/>
              <a:r>
                <a:t>Подпись</a:t>
              </a:r>
            </a:p>
          </p:txBody>
        </p:sp>
      </p:grpSp>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267" name="Галерея изображений"/>
          <p:cNvGrpSpPr/>
          <p:nvPr/>
        </p:nvGrpSpPr>
        <p:grpSpPr>
          <a:xfrm>
            <a:off x="-4401" y="-8211"/>
            <a:ext cx="24392802" cy="14421623"/>
            <a:chOff x="0" y="0"/>
            <a:chExt cx="24392801" cy="14421622"/>
          </a:xfrm>
        </p:grpSpPr>
        <p:pic>
          <p:nvPicPr>
            <p:cNvPr id="265" name="9sFRh.jpeg" descr="9sFRh.jpeg"/>
            <p:cNvPicPr>
              <a:picLocks noChangeAspect="1"/>
            </p:cNvPicPr>
            <p:nvPr/>
          </p:nvPicPr>
          <p:blipFill>
            <a:blip r:embed="rId2">
              <a:extLst/>
            </a:blip>
            <a:srcRect l="0" t="7781" r="0" b="7781"/>
            <a:stretch>
              <a:fillRect/>
            </a:stretch>
          </p:blipFill>
          <p:spPr>
            <a:xfrm>
              <a:off x="0" y="0"/>
              <a:ext cx="24392802" cy="13735823"/>
            </a:xfrm>
            <a:prstGeom prst="rect">
              <a:avLst/>
            </a:prstGeom>
            <a:ln w="12700" cap="flat">
              <a:noFill/>
              <a:miter lim="400000"/>
            </a:ln>
            <a:effectLst/>
          </p:spPr>
        </p:pic>
        <p:sp>
          <p:nvSpPr>
            <p:cNvPr id="266" name="Подпись"/>
            <p:cNvSpPr/>
            <p:nvPr/>
          </p:nvSpPr>
          <p:spPr>
            <a:xfrm>
              <a:off x="0" y="13812022"/>
              <a:ext cx="24392802" cy="6096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6200" tIns="76200" rIns="76200" bIns="76200" numCol="1" anchor="t">
              <a:noAutofit/>
            </a:bodyPr>
            <a:lstStyle>
              <a:lvl1pPr>
                <a:defRPr sz="3000"/>
              </a:lvl1pPr>
            </a:lstStyle>
            <a:p>
              <a:pPr/>
              <a:r>
                <a:t>Подпись</a:t>
              </a:r>
            </a:p>
          </p:txBody>
        </p:sp>
      </p:grpSp>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chemeClr val="accent6">
                <a:hueOff val="7068528"/>
                <a:satOff val="-63217"/>
                <a:lumOff val="21330"/>
              </a:schemeClr>
            </a:gs>
            <a:gs pos="100000">
              <a:schemeClr val="accent6">
                <a:hueOff val="10811956"/>
                <a:satOff val="-58544"/>
                <a:lumOff val="-9736"/>
              </a:schemeClr>
            </a:gs>
          </a:gsLst>
          <a:lin ang="5400000" scaled="0"/>
        </a:gradFill>
      </p:bgPr>
    </p:bg>
    <p:spTree>
      <p:nvGrpSpPr>
        <p:cNvPr id="1" name=""/>
        <p:cNvGrpSpPr/>
        <p:nvPr/>
      </p:nvGrpSpPr>
      <p:grpSpPr>
        <a:xfrm>
          <a:off x="0" y="0"/>
          <a:ext cx="0" cy="0"/>
          <a:chOff x="0" y="0"/>
          <a:chExt cx="0" cy="0"/>
        </a:xfrm>
      </p:grpSpPr>
      <p:sp>
        <p:nvSpPr>
          <p:cNvPr id="269" name="CMYK"/>
          <p:cNvSpPr txBox="1"/>
          <p:nvPr>
            <p:ph type="title"/>
          </p:nvPr>
        </p:nvSpPr>
        <p:spPr>
          <a:prstGeom prst="rect">
            <a:avLst/>
          </a:prstGeom>
        </p:spPr>
        <p:txBody>
          <a:bodyPr/>
          <a:lstStyle/>
          <a:p>
            <a:pPr>
              <a:defRPr b="1">
                <a:latin typeface="Helvetica"/>
                <a:ea typeface="Helvetica"/>
                <a:cs typeface="Helvetica"/>
                <a:sym typeface="Helvetica"/>
              </a:defRPr>
            </a:pPr>
            <a:r>
              <a:rPr>
                <a:solidFill>
                  <a:srgbClr val="00FDFF"/>
                </a:solidFill>
              </a:rPr>
              <a:t>C</a:t>
            </a:r>
            <a:r>
              <a:rPr>
                <a:solidFill>
                  <a:srgbClr val="FF40FF"/>
                </a:solidFill>
              </a:rPr>
              <a:t>M</a:t>
            </a:r>
            <a:r>
              <a:rPr>
                <a:solidFill>
                  <a:srgbClr val="FFFB00"/>
                </a:solidFill>
              </a:rPr>
              <a:t>Y</a:t>
            </a:r>
            <a:r>
              <a:rPr>
                <a:solidFill>
                  <a:srgbClr val="000000"/>
                </a:solidFill>
              </a:rPr>
              <a:t>K</a:t>
            </a:r>
          </a:p>
        </p:txBody>
      </p:sp>
      <p:sp>
        <p:nvSpPr>
          <p:cNvPr id="270" name="Цветовая модель CMY является производной модели RGB и также построена на базе трех цветов: C – Cyan (голубого), M – Magenta (пурпурного), Y – Yellow (желтого)"/>
          <p:cNvSpPr/>
          <p:nvPr/>
        </p:nvSpPr>
        <p:spPr>
          <a:xfrm>
            <a:off x="1831563" y="3160356"/>
            <a:ext cx="20573102" cy="2600932"/>
          </a:xfrm>
          <a:prstGeom prst="roundRect">
            <a:avLst>
              <a:gd name="adj" fmla="val 15000"/>
            </a:avLst>
          </a:prstGeom>
          <a:gradFill>
            <a:gsLst>
              <a:gs pos="0">
                <a:srgbClr val="76D6FF"/>
              </a:gs>
              <a:gs pos="100000">
                <a:srgbClr val="0096FF"/>
              </a:gs>
            </a:gsLst>
            <a:path path="circle">
              <a:fillToRect l="37721" t="-19636" r="62278" b="119636"/>
            </a:path>
          </a:gradFill>
          <a:ln w="12700">
            <a:miter lim="400000"/>
          </a:ln>
          <a:effectLst>
            <a:outerShdw sx="100000" sy="100000" kx="0" ky="0" algn="b" rotWithShape="0" blurRad="76200" dist="0" dir="18900000">
              <a:srgbClr val="000000">
                <a:alpha val="8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3200">
                <a:effectLst>
                  <a:outerShdw sx="100000" sy="100000" kx="0" ky="0" algn="b" rotWithShape="0" blurRad="25400" dist="23998" dir="2700000">
                    <a:srgbClr val="000000">
                      <a:alpha val="31034"/>
                    </a:srgbClr>
                  </a:outerShdw>
                </a:effectLst>
              </a:defRPr>
            </a:lvl1pPr>
          </a:lstStyle>
          <a:p>
            <a:pPr/>
            <a:r>
              <a:t>Цветовая модель CMY является производной модели RGB и также построена на базе трех цветов: C – Cyan (голубого), M – Magenta (пурпурного), Y – Yellow (желтого) </a:t>
            </a:r>
            <a:endParaRPr sz="1200">
              <a:latin typeface="Times Roman"/>
              <a:ea typeface="Times Roman"/>
              <a:cs typeface="Times Roman"/>
              <a:sym typeface="Times Roman"/>
            </a:endParaRPr>
          </a:p>
        </p:txBody>
      </p:sp>
      <p:sp>
        <p:nvSpPr>
          <p:cNvPr id="271" name="Голубой цвет C (0,255,255) является комбинацией синего и зеленого, желтый цвет Y (255,255,0) – зеленого и красного, а пурпурный цвет M (255,0,255) – красного и синего, в противном случае каждому из основных цветов ставится в соответствие дополнительн"/>
          <p:cNvSpPr/>
          <p:nvPr/>
        </p:nvSpPr>
        <p:spPr>
          <a:xfrm>
            <a:off x="1831563" y="6178282"/>
            <a:ext cx="20573102" cy="2600933"/>
          </a:xfrm>
          <a:prstGeom prst="roundRect">
            <a:avLst>
              <a:gd name="adj" fmla="val 15000"/>
            </a:avLst>
          </a:prstGeom>
          <a:gradFill>
            <a:gsLst>
              <a:gs pos="0">
                <a:srgbClr val="FF85FF"/>
              </a:gs>
              <a:gs pos="100000">
                <a:srgbClr val="942193"/>
              </a:gs>
            </a:gsLst>
            <a:path path="circle">
              <a:fillToRect l="37721" t="-19636" r="62278" b="119636"/>
            </a:path>
          </a:gradFill>
          <a:ln w="12700">
            <a:miter lim="400000"/>
          </a:ln>
          <a:effectLst>
            <a:outerShdw sx="100000" sy="100000" kx="0" ky="0" algn="b" rotWithShape="0" blurRad="76200" dist="0" dir="18900000">
              <a:srgbClr val="000000">
                <a:alpha val="80000"/>
              </a:srgbClr>
            </a:outerShdw>
          </a:effectLst>
          <a:extLst>
            <a:ext uri="{C572A759-6A51-4108-AA02-DFA0A04FC94B}">
              <ma14:wrappingTextBoxFlag xmlns:ma14="http://schemas.microsoft.com/office/mac/drawingml/2011/main" val="1"/>
            </a:ext>
          </a:extLst>
        </p:spPr>
        <p:txBody>
          <a:bodyPr lIns="50800" tIns="50800" rIns="50800" bIns="50800" anchor="ctr"/>
          <a:lstStyle/>
          <a:p>
            <a:pPr>
              <a:defRPr sz="3200">
                <a:effectLst>
                  <a:outerShdw sx="100000" sy="100000" kx="0" ky="0" algn="b" rotWithShape="0" blurRad="25400" dist="23998" dir="2700000">
                    <a:srgbClr val="000000">
                      <a:alpha val="31034"/>
                    </a:srgbClr>
                  </a:outerShdw>
                </a:effectLst>
              </a:defRPr>
            </a:pPr>
            <a:r>
              <a:t>Голубой цвет C (0,255,255) является комбинацией синего и зеленого, желтый цвет Y (255,255,0) – зеленого и красного, а пурпурный цвет M (255,0,255) – красного и синего, в противном случае каждому из основных цветов ставится в соответствие дополнительный цвет (дополняющий основной до белого). </a:t>
            </a:r>
            <a:endParaRPr sz="1200">
              <a:latin typeface="Times Roman"/>
              <a:ea typeface="Times Roman"/>
              <a:cs typeface="Times Roman"/>
              <a:sym typeface="Times Roman"/>
            </a:endParaRPr>
          </a:p>
          <a:p>
            <a:pPr>
              <a:defRPr sz="3200">
                <a:effectLst>
                  <a:outerShdw sx="100000" sy="100000" kx="0" ky="0" algn="b" rotWithShape="0" blurRad="25400" dist="23998" dir="2700000">
                    <a:srgbClr val="000000">
                      <a:alpha val="31034"/>
                    </a:srgbClr>
                  </a:outerShdw>
                </a:effectLst>
              </a:defRPr>
            </a:pPr>
            <a:r>
              <a:t>Дополнительными цветами для красного является голубой, для зеленого – пурпурный, для синего – желтый. </a:t>
            </a:r>
            <a:endParaRPr sz="1200">
              <a:latin typeface="Times Roman"/>
              <a:ea typeface="Times Roman"/>
              <a:cs typeface="Times Roman"/>
              <a:sym typeface="Times Roman"/>
            </a:endParaRPr>
          </a:p>
        </p:txBody>
      </p:sp>
      <p:sp>
        <p:nvSpPr>
          <p:cNvPr id="272" name="Смешение голубого, пурпурного и желтого цветов должно давать черный цвет, который, однако, выглядит осветленным по сравнению с оригиналом. Поэтому для получения чистого черного цвета при печати цветовая модель CMY расширяется до модели CMYK, содержаще"/>
          <p:cNvSpPr/>
          <p:nvPr/>
        </p:nvSpPr>
        <p:spPr>
          <a:xfrm>
            <a:off x="1992035" y="9196209"/>
            <a:ext cx="20573102" cy="2600932"/>
          </a:xfrm>
          <a:prstGeom prst="roundRect">
            <a:avLst>
              <a:gd name="adj" fmla="val 15000"/>
            </a:avLst>
          </a:prstGeom>
          <a:gradFill>
            <a:gsLst>
              <a:gs pos="0">
                <a:srgbClr val="FFFB00"/>
              </a:gs>
              <a:gs pos="100000">
                <a:srgbClr val="D4FB79"/>
              </a:gs>
            </a:gsLst>
            <a:path path="circle">
              <a:fillToRect l="37721" t="-19636" r="62278" b="119636"/>
            </a:path>
          </a:gradFill>
          <a:ln w="12700">
            <a:miter lim="400000"/>
          </a:ln>
          <a:effectLst>
            <a:outerShdw sx="100000" sy="100000" kx="0" ky="0" algn="b" rotWithShape="0" blurRad="76200" dist="0" dir="18900000">
              <a:srgbClr val="000000">
                <a:alpha val="8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3200">
                <a:solidFill>
                  <a:schemeClr val="accent6">
                    <a:hueOff val="10811956"/>
                    <a:satOff val="-58544"/>
                    <a:lumOff val="-9736"/>
                  </a:schemeClr>
                </a:solidFill>
                <a:effectLst>
                  <a:outerShdw sx="100000" sy="100000" kx="0" ky="0" algn="b" rotWithShape="0" blurRad="25400" dist="23998" dir="2700000">
                    <a:srgbClr val="000000">
                      <a:alpha val="31034"/>
                    </a:srgbClr>
                  </a:outerShdw>
                </a:effectLst>
              </a:defRPr>
            </a:lvl1pPr>
          </a:lstStyle>
          <a:p>
            <a:pPr/>
            <a:r>
              <a:t>Смешение голубого, пурпурного и желтого цветов должно давать черный цвет, который, однако, выглядит осветленным по сравнению с оригиналом. Поэтому для получения чистого черного цвета при печати цветовая модель CMY расширяется до модели CMYK, содержащей четвертый основной цвет – черный (K – black). </a:t>
            </a:r>
            <a:endParaRPr sz="1200">
              <a:latin typeface="Times Roman"/>
              <a:ea typeface="Times Roman"/>
              <a:cs typeface="Times Roman"/>
              <a:sym typeface="Times Roman"/>
            </a:endParaRPr>
          </a:p>
        </p:txBody>
      </p:sp>
      <p:sp>
        <p:nvSpPr>
          <p:cNvPr id="273" name="Цветовая модель CMYК используется в полиграфии."/>
          <p:cNvSpPr/>
          <p:nvPr/>
        </p:nvSpPr>
        <p:spPr>
          <a:xfrm>
            <a:off x="1984146" y="12214135"/>
            <a:ext cx="20573101" cy="1270001"/>
          </a:xfrm>
          <a:prstGeom prst="roundRect">
            <a:avLst>
              <a:gd name="adj" fmla="val 15000"/>
            </a:avLst>
          </a:prstGeom>
          <a:gradFill>
            <a:gsLst>
              <a:gs pos="0">
                <a:srgbClr val="000000"/>
              </a:gs>
              <a:gs pos="100000">
                <a:schemeClr val="accent6">
                  <a:hueOff val="10811956"/>
                  <a:satOff val="-58544"/>
                  <a:lumOff val="-9736"/>
                </a:schemeClr>
              </a:gs>
            </a:gsLst>
            <a:lin ang="5400000"/>
          </a:gradFill>
          <a:ln w="12700">
            <a:miter lim="400000"/>
          </a:ln>
          <a:effectLst>
            <a:outerShdw sx="100000" sy="100000" kx="0" ky="0" algn="b" rotWithShape="0" blurRad="76200" dist="0" dir="18900000">
              <a:srgbClr val="000000">
                <a:alpha val="80000"/>
              </a:srgbClr>
            </a:outerShdw>
          </a:effectLst>
          <a:extLst>
            <a:ext uri="{C572A759-6A51-4108-AA02-DFA0A04FC94B}">
              <ma14:wrappingTextBoxFlag xmlns:ma14="http://schemas.microsoft.com/office/mac/drawingml/2011/main" val="1"/>
            </a:ext>
          </a:extLst>
        </p:spPr>
        <p:txBody>
          <a:bodyPr lIns="50800" tIns="50800" rIns="50800" bIns="50800" anchor="ctr"/>
          <a:lstStyle/>
          <a:p>
            <a:pPr>
              <a:defRPr sz="3200">
                <a:effectLst>
                  <a:outerShdw sx="100000" sy="100000" kx="0" ky="0" algn="b" rotWithShape="0" blurRad="25400" dist="23998" dir="2700000">
                    <a:srgbClr val="000000">
                      <a:alpha val="31034"/>
                    </a:srgbClr>
                  </a:outerShdw>
                </a:effectLst>
              </a:defRPr>
            </a:pPr>
            <a:r>
              <a:t>Цветовая модель CMYК используется в полиграфии. </a:t>
            </a:r>
            <a:endParaRPr sz="1200">
              <a:latin typeface="Times Roman"/>
              <a:ea typeface="Times Roman"/>
              <a:cs typeface="Times Roman"/>
              <a:sym typeface="Times Roman"/>
            </a:endParaRPr>
          </a:p>
          <a:p>
            <a:pPr>
              <a:defRPr sz="3200">
                <a:effectLst>
                  <a:outerShdw sx="100000" sy="100000" kx="0" ky="0" algn="b" rotWithShape="0" blurRad="25400" dist="23998" dir="2700000">
                    <a:srgbClr val="000000">
                      <a:alpha val="31034"/>
                    </a:srgbClr>
                  </a:outerShdw>
                </a:effectLst>
              </a:defRPr>
            </a:pPr>
            <a:endParaRPr sz="1200">
              <a:latin typeface="Times Roman"/>
              <a:ea typeface="Times Roman"/>
              <a:cs typeface="Times Roman"/>
              <a:sym typeface="Times Roman"/>
            </a:endParaRPr>
          </a:p>
        </p:txBody>
      </p:sp>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grpSp>
        <p:nvGrpSpPr>
          <p:cNvPr id="277" name="Галерея изображений"/>
          <p:cNvGrpSpPr/>
          <p:nvPr/>
        </p:nvGrpSpPr>
        <p:grpSpPr>
          <a:xfrm>
            <a:off x="3987882" y="-463055"/>
            <a:ext cx="17862469" cy="14388110"/>
            <a:chOff x="0" y="0"/>
            <a:chExt cx="17862467" cy="14388109"/>
          </a:xfrm>
        </p:grpSpPr>
        <p:pic>
          <p:nvPicPr>
            <p:cNvPr id="275" name="Снимок экрана 2023-11-16 в 11.15.40-PhotoRoom.png-PhotoRoom.png" descr="Снимок экрана 2023-11-16 в 11.15.40-PhotoRoom.png-PhotoRoom.png"/>
            <p:cNvPicPr>
              <a:picLocks noChangeAspect="1"/>
            </p:cNvPicPr>
            <p:nvPr/>
          </p:nvPicPr>
          <p:blipFill>
            <a:blip r:embed="rId3">
              <a:extLst/>
            </a:blip>
            <a:srcRect l="0" t="509" r="0" b="509"/>
            <a:stretch>
              <a:fillRect/>
            </a:stretch>
          </p:blipFill>
          <p:spPr>
            <a:xfrm>
              <a:off x="0" y="0"/>
              <a:ext cx="17862468" cy="13702310"/>
            </a:xfrm>
            <a:prstGeom prst="rect">
              <a:avLst/>
            </a:prstGeom>
            <a:ln w="12700" cap="flat">
              <a:noFill/>
              <a:miter lim="400000"/>
            </a:ln>
            <a:effectLst/>
          </p:spPr>
        </p:pic>
        <p:sp>
          <p:nvSpPr>
            <p:cNvPr id="276" name="Подпись"/>
            <p:cNvSpPr/>
            <p:nvPr/>
          </p:nvSpPr>
          <p:spPr>
            <a:xfrm>
              <a:off x="0" y="13778509"/>
              <a:ext cx="17862468" cy="6096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6200" tIns="76200" rIns="76200" bIns="76200" numCol="1" anchor="t">
              <a:noAutofit/>
            </a:bodyPr>
            <a:lstStyle>
              <a:lvl1pPr>
                <a:defRPr sz="3000"/>
              </a:lvl1pPr>
            </a:lstStyle>
            <a:p>
              <a:pPr/>
              <a:r>
                <a:t>Подпись</a:t>
              </a:r>
            </a:p>
          </p:txBody>
        </p:sp>
      </p:grpSp>
      <p:sp>
        <p:nvSpPr>
          <p:cNvPr id="278" name="Кружок"/>
          <p:cNvSpPr/>
          <p:nvPr/>
        </p:nvSpPr>
        <p:spPr>
          <a:xfrm>
            <a:off x="13247312" y="4783724"/>
            <a:ext cx="745033" cy="745033"/>
          </a:xfrm>
          <a:prstGeom prst="ellipse">
            <a:avLst/>
          </a:prstGeom>
          <a:solidFill>
            <a:srgbClr val="FF00FF"/>
          </a:solidFill>
          <a:ln w="12700">
            <a:miter lim="400000"/>
          </a:ln>
          <a:effectLst>
            <a:outerShdw sx="100000" sy="100000" kx="0" ky="0" algn="b" rotWithShape="0" blurRad="76200" dist="0" dir="18900000">
              <a:srgbClr val="000000">
                <a:alpha val="80000"/>
              </a:srgbClr>
            </a:outerShdw>
          </a:effectLst>
        </p:spPr>
        <p:txBody>
          <a:bodyPr lIns="50800" tIns="50800" rIns="50800" bIns="50800" anchor="ctr"/>
          <a:lstStyle/>
          <a:p>
            <a:pPr>
              <a:defRPr sz="3200">
                <a:effectLst>
                  <a:outerShdw sx="100000" sy="100000" kx="0" ky="0" algn="b" rotWithShape="0" blurRad="25400" dist="23998" dir="2700000">
                    <a:srgbClr val="000000">
                      <a:alpha val="31034"/>
                    </a:srgbClr>
                  </a:outerShdw>
                </a:effectLst>
              </a:defRPr>
            </a:pPr>
          </a:p>
        </p:txBody>
      </p:sp>
      <p:sp>
        <p:nvSpPr>
          <p:cNvPr id="279" name="Кружок"/>
          <p:cNvSpPr/>
          <p:nvPr/>
        </p:nvSpPr>
        <p:spPr>
          <a:xfrm>
            <a:off x="17056179" y="2952640"/>
            <a:ext cx="745033" cy="745034"/>
          </a:xfrm>
          <a:prstGeom prst="ellipse">
            <a:avLst/>
          </a:prstGeom>
          <a:solidFill>
            <a:srgbClr val="00FFFF"/>
          </a:solidFill>
          <a:ln w="12700">
            <a:miter lim="400000"/>
          </a:ln>
          <a:effectLst>
            <a:outerShdw sx="100000" sy="100000" kx="0" ky="0" algn="b" rotWithShape="0" blurRad="76200" dist="0" dir="18900000">
              <a:srgbClr val="000000">
                <a:alpha val="80000"/>
              </a:srgbClr>
            </a:outerShdw>
          </a:effectLst>
        </p:spPr>
        <p:txBody>
          <a:bodyPr lIns="50800" tIns="50800" rIns="50800" bIns="50800" anchor="ctr"/>
          <a:lstStyle/>
          <a:p>
            <a:pPr>
              <a:defRPr sz="3200">
                <a:effectLst>
                  <a:outerShdw sx="100000" sy="100000" kx="0" ky="0" algn="b" rotWithShape="0" blurRad="25400" dist="23998" dir="2700000">
                    <a:srgbClr val="000000">
                      <a:alpha val="31034"/>
                    </a:srgbClr>
                  </a:outerShdw>
                </a:effectLst>
              </a:defRPr>
            </a:pPr>
          </a:p>
        </p:txBody>
      </p:sp>
      <p:sp>
        <p:nvSpPr>
          <p:cNvPr id="280" name="Кружок"/>
          <p:cNvSpPr/>
          <p:nvPr/>
        </p:nvSpPr>
        <p:spPr>
          <a:xfrm>
            <a:off x="3767987" y="3488185"/>
            <a:ext cx="745033" cy="745033"/>
          </a:xfrm>
          <a:prstGeom prst="ellipse">
            <a:avLst/>
          </a:prstGeom>
          <a:solidFill>
            <a:srgbClr val="0000FF"/>
          </a:solidFill>
          <a:ln w="12700">
            <a:miter lim="400000"/>
          </a:ln>
          <a:effectLst>
            <a:outerShdw sx="100000" sy="100000" kx="0" ky="0" algn="b" rotWithShape="0" blurRad="76200" dist="0" dir="18900000">
              <a:srgbClr val="000000">
                <a:alpha val="80000"/>
              </a:srgbClr>
            </a:outerShdw>
          </a:effectLst>
        </p:spPr>
        <p:txBody>
          <a:bodyPr lIns="50800" tIns="50800" rIns="50800" bIns="50800" anchor="ctr"/>
          <a:lstStyle/>
          <a:p>
            <a:pPr>
              <a:defRPr sz="3200">
                <a:effectLst>
                  <a:outerShdw sx="100000" sy="100000" kx="0" ky="0" algn="b" rotWithShape="0" blurRad="25400" dist="23998" dir="2700000">
                    <a:srgbClr val="000000">
                      <a:alpha val="31034"/>
                    </a:srgbClr>
                  </a:outerShdw>
                </a:effectLst>
              </a:defRPr>
            </a:pPr>
          </a:p>
        </p:txBody>
      </p:sp>
      <p:sp>
        <p:nvSpPr>
          <p:cNvPr id="281" name="Кружок"/>
          <p:cNvSpPr/>
          <p:nvPr/>
        </p:nvSpPr>
        <p:spPr>
          <a:xfrm>
            <a:off x="4370474" y="8793420"/>
            <a:ext cx="745033" cy="745033"/>
          </a:xfrm>
          <a:prstGeom prst="ellipse">
            <a:avLst/>
          </a:prstGeom>
          <a:solidFill>
            <a:srgbClr val="000000"/>
          </a:solidFill>
          <a:ln w="12700">
            <a:miter lim="400000"/>
          </a:ln>
          <a:effectLst>
            <a:outerShdw sx="100000" sy="100000" kx="0" ky="0" algn="b" rotWithShape="0" blurRad="76200" dist="0" dir="18900000">
              <a:srgbClr val="000000">
                <a:alpha val="80000"/>
              </a:srgbClr>
            </a:outerShdw>
          </a:effectLst>
        </p:spPr>
        <p:txBody>
          <a:bodyPr lIns="50800" tIns="50800" rIns="50800" bIns="50800" anchor="ctr"/>
          <a:lstStyle/>
          <a:p>
            <a:pPr>
              <a:defRPr sz="3200">
                <a:effectLst>
                  <a:outerShdw sx="100000" sy="100000" kx="0" ky="0" algn="b" rotWithShape="0" blurRad="25400" dist="23998" dir="2700000">
                    <a:srgbClr val="000000">
                      <a:alpha val="31034"/>
                    </a:srgbClr>
                  </a:outerShdw>
                </a:effectLst>
              </a:defRPr>
            </a:pPr>
          </a:p>
        </p:txBody>
      </p:sp>
      <p:sp>
        <p:nvSpPr>
          <p:cNvPr id="282" name="Кружок"/>
          <p:cNvSpPr/>
          <p:nvPr/>
        </p:nvSpPr>
        <p:spPr>
          <a:xfrm>
            <a:off x="5592184" y="11002540"/>
            <a:ext cx="745033" cy="745034"/>
          </a:xfrm>
          <a:prstGeom prst="ellipse">
            <a:avLst/>
          </a:prstGeom>
          <a:solidFill>
            <a:srgbClr val="FF0000"/>
          </a:solidFill>
          <a:ln w="12700">
            <a:miter lim="400000"/>
          </a:ln>
          <a:effectLst>
            <a:outerShdw sx="100000" sy="100000" kx="0" ky="0" algn="b" rotWithShape="0" blurRad="76200" dist="0" dir="18900000">
              <a:srgbClr val="000000">
                <a:alpha val="80000"/>
              </a:srgbClr>
            </a:outerShdw>
          </a:effectLst>
        </p:spPr>
        <p:txBody>
          <a:bodyPr lIns="50800" tIns="50800" rIns="50800" bIns="50800" anchor="ctr"/>
          <a:lstStyle/>
          <a:p>
            <a:pPr>
              <a:defRPr sz="3200">
                <a:effectLst>
                  <a:outerShdw sx="100000" sy="100000" kx="0" ky="0" algn="b" rotWithShape="0" blurRad="25400" dist="23998" dir="2700000">
                    <a:srgbClr val="000000">
                      <a:alpha val="31034"/>
                    </a:srgbClr>
                  </a:outerShdw>
                </a:effectLst>
              </a:defRPr>
            </a:pPr>
          </a:p>
        </p:txBody>
      </p:sp>
      <p:sp>
        <p:nvSpPr>
          <p:cNvPr id="283" name="Кружок"/>
          <p:cNvSpPr/>
          <p:nvPr/>
        </p:nvSpPr>
        <p:spPr>
          <a:xfrm>
            <a:off x="10763533" y="8508912"/>
            <a:ext cx="745033" cy="745033"/>
          </a:xfrm>
          <a:prstGeom prst="ellipse">
            <a:avLst/>
          </a:prstGeom>
          <a:solidFill>
            <a:srgbClr val="00FF00"/>
          </a:solidFill>
          <a:ln w="12700">
            <a:miter lim="400000"/>
          </a:ln>
          <a:effectLst>
            <a:outerShdw sx="100000" sy="100000" kx="0" ky="0" algn="b" rotWithShape="0" blurRad="76200" dist="0" dir="18900000">
              <a:srgbClr val="000000">
                <a:alpha val="80000"/>
              </a:srgbClr>
            </a:outerShdw>
          </a:effectLst>
        </p:spPr>
        <p:txBody>
          <a:bodyPr lIns="50800" tIns="50800" rIns="50800" bIns="50800" anchor="ctr"/>
          <a:lstStyle/>
          <a:p>
            <a:pPr>
              <a:defRPr sz="3200">
                <a:effectLst>
                  <a:outerShdw sx="100000" sy="100000" kx="0" ky="0" algn="b" rotWithShape="0" blurRad="25400" dist="23998" dir="2700000">
                    <a:srgbClr val="000000">
                      <a:alpha val="31034"/>
                    </a:srgbClr>
                  </a:outerShdw>
                </a:effectLst>
              </a:defRPr>
            </a:pPr>
          </a:p>
        </p:txBody>
      </p:sp>
      <p:sp>
        <p:nvSpPr>
          <p:cNvPr id="284" name="Кружок"/>
          <p:cNvSpPr/>
          <p:nvPr/>
        </p:nvSpPr>
        <p:spPr>
          <a:xfrm>
            <a:off x="20102087" y="4994403"/>
            <a:ext cx="745034" cy="745033"/>
          </a:xfrm>
          <a:prstGeom prst="ellipse">
            <a:avLst/>
          </a:prstGeom>
          <a:solidFill>
            <a:srgbClr val="FFFFFF"/>
          </a:solidFill>
          <a:ln w="12700">
            <a:miter lim="400000"/>
          </a:ln>
          <a:effectLst>
            <a:outerShdw sx="100000" sy="100000" kx="0" ky="0" algn="b" rotWithShape="0" blurRad="76200" dist="0" dir="18900000">
              <a:srgbClr val="000000">
                <a:alpha val="80000"/>
              </a:srgbClr>
            </a:outerShdw>
          </a:effectLst>
        </p:spPr>
        <p:txBody>
          <a:bodyPr lIns="50800" tIns="50800" rIns="50800" bIns="50800" anchor="ctr"/>
          <a:lstStyle/>
          <a:p>
            <a:pPr>
              <a:defRPr sz="3200">
                <a:effectLst>
                  <a:outerShdw sx="100000" sy="100000" kx="0" ky="0" algn="b" rotWithShape="0" blurRad="25400" dist="23998" dir="2700000">
                    <a:srgbClr val="000000">
                      <a:alpha val="31034"/>
                    </a:srgbClr>
                  </a:outerShdw>
                </a:effectLst>
              </a:defRPr>
            </a:pPr>
          </a:p>
        </p:txBody>
      </p:sp>
      <p:sp>
        <p:nvSpPr>
          <p:cNvPr id="285" name="Кружок"/>
          <p:cNvSpPr/>
          <p:nvPr/>
        </p:nvSpPr>
        <p:spPr>
          <a:xfrm>
            <a:off x="17959909" y="11002540"/>
            <a:ext cx="745034" cy="745034"/>
          </a:xfrm>
          <a:prstGeom prst="ellipse">
            <a:avLst/>
          </a:prstGeom>
          <a:solidFill>
            <a:srgbClr val="FFFF00"/>
          </a:solidFill>
          <a:ln w="12700">
            <a:miter lim="400000"/>
          </a:ln>
          <a:effectLst>
            <a:outerShdw sx="100000" sy="100000" kx="0" ky="0" algn="b" rotWithShape="0" blurRad="76200" dist="0" dir="18900000">
              <a:srgbClr val="000000">
                <a:alpha val="80000"/>
              </a:srgbClr>
            </a:outerShdw>
          </a:effectLst>
        </p:spPr>
        <p:txBody>
          <a:bodyPr lIns="50800" tIns="50800" rIns="50800" bIns="50800" anchor="ctr"/>
          <a:lstStyle/>
          <a:p>
            <a:pPr>
              <a:defRPr sz="3200">
                <a:effectLst>
                  <a:outerShdw sx="100000" sy="100000" kx="0" ky="0" algn="b" rotWithShape="0" blurRad="25400" dist="23998" dir="2700000">
                    <a:srgbClr val="000000">
                      <a:alpha val="31034"/>
                    </a:srgbClr>
                  </a:outerShdw>
                </a:effectLst>
              </a:defRPr>
            </a:pPr>
          </a:p>
        </p:txBody>
      </p:sp>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7" name="Кодирование звуковой информации"/>
          <p:cNvSpPr txBox="1"/>
          <p:nvPr>
            <p:ph type="title"/>
          </p:nvPr>
        </p:nvSpPr>
        <p:spPr>
          <a:xfrm>
            <a:off x="1784350" y="577850"/>
            <a:ext cx="20815300" cy="2984500"/>
          </a:xfrm>
          <a:prstGeom prst="rect">
            <a:avLst/>
          </a:prstGeom>
        </p:spPr>
        <p:txBody>
          <a:bodyPr/>
          <a:lstStyle>
            <a:lvl1pPr defTabSz="718184">
              <a:defRPr sz="9744"/>
            </a:lvl1pPr>
          </a:lstStyle>
          <a:p>
            <a:pPr/>
            <a:r>
              <a:t>Кодирование звуковой информации</a:t>
            </a:r>
          </a:p>
        </p:txBody>
      </p:sp>
      <p:sp>
        <p:nvSpPr>
          <p:cNvPr id="288" name="Звук представляет собой звуковую волну с непрерывно меняющейся амплитудой и частотой. В процессе кодирования непрерывного сигнала производится его временная дискретизация и квантование."/>
          <p:cNvSpPr/>
          <p:nvPr/>
        </p:nvSpPr>
        <p:spPr>
          <a:xfrm>
            <a:off x="1532280" y="3779579"/>
            <a:ext cx="21319439" cy="2178008"/>
          </a:xfrm>
          <a:prstGeom prst="roundRect">
            <a:avLst>
              <a:gd name="adj" fmla="val 15000"/>
            </a:avLst>
          </a:prstGeom>
          <a:gradFill>
            <a:gsLst>
              <a:gs pos="0">
                <a:schemeClr val="accent1"/>
              </a:gs>
              <a:gs pos="100000">
                <a:schemeClr val="accent1">
                  <a:hueOff val="321133"/>
                  <a:satOff val="-12043"/>
                  <a:lumOff val="-7113"/>
                </a:schemeClr>
              </a:gs>
            </a:gsLst>
            <a:lin ang="5400000"/>
          </a:gradFill>
          <a:ln w="12700">
            <a:miter lim="400000"/>
          </a:ln>
          <a:effectLst>
            <a:outerShdw sx="100000" sy="100000" kx="0" ky="0" algn="b" rotWithShape="0" blurRad="76200" dist="0" dir="18900000">
              <a:srgbClr val="000000">
                <a:alpha val="8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3200">
                <a:effectLst>
                  <a:outerShdw sx="100000" sy="100000" kx="0" ky="0" algn="b" rotWithShape="0" blurRad="25400" dist="23998" dir="2700000">
                    <a:srgbClr val="000000">
                      <a:alpha val="31034"/>
                    </a:srgbClr>
                  </a:outerShdw>
                </a:effectLst>
              </a:defRPr>
            </a:lvl1pPr>
          </a:lstStyle>
          <a:p>
            <a:pPr/>
            <a:r>
              <a:t>Звук представляет собой звуковую волну с непрерывно меняющейся амплитудой и частотой. В процессе кодирования непрерывного сигнала производится его временная дискретизация и квантование. </a:t>
            </a:r>
            <a:endParaRPr sz="1200">
              <a:latin typeface="Times Roman"/>
              <a:ea typeface="Times Roman"/>
              <a:cs typeface="Times Roman"/>
              <a:sym typeface="Times Roman"/>
            </a:endParaRPr>
          </a:p>
        </p:txBody>
      </p:sp>
      <p:sp>
        <p:nvSpPr>
          <p:cNvPr id="289" name="Дискретизация заключается в замерах величины аналогового сигнала огромное множество раз в секунду. Полученной величине аналогового сигнала сопоставляется определенное значение из заранее выделенного диапазона: 256 (8 бит) или 65 536 (16 бит). Приведение"/>
          <p:cNvSpPr/>
          <p:nvPr/>
        </p:nvSpPr>
        <p:spPr>
          <a:xfrm>
            <a:off x="1532280" y="6651243"/>
            <a:ext cx="21319440" cy="2178008"/>
          </a:xfrm>
          <a:prstGeom prst="roundRect">
            <a:avLst>
              <a:gd name="adj" fmla="val 15000"/>
            </a:avLst>
          </a:prstGeom>
          <a:gradFill>
            <a:gsLst>
              <a:gs pos="0">
                <a:schemeClr val="accent5"/>
              </a:gs>
              <a:gs pos="100000">
                <a:schemeClr val="accent5">
                  <a:hueOff val="243286"/>
                  <a:satOff val="19694"/>
                  <a:lumOff val="-10952"/>
                </a:schemeClr>
              </a:gs>
            </a:gsLst>
            <a:lin ang="5400000"/>
          </a:gradFill>
          <a:ln w="12700">
            <a:miter lim="400000"/>
          </a:ln>
          <a:effectLst>
            <a:outerShdw sx="100000" sy="100000" kx="0" ky="0" algn="b" rotWithShape="0" blurRad="76200" dist="0" dir="18900000">
              <a:srgbClr val="000000">
                <a:alpha val="80000"/>
              </a:srgbClr>
            </a:outerShdw>
          </a:effectLst>
          <a:extLst>
            <a:ext uri="{C572A759-6A51-4108-AA02-DFA0A04FC94B}">
              <ma14:wrappingTextBoxFlag xmlns:ma14="http://schemas.microsoft.com/office/mac/drawingml/2011/main" val="1"/>
            </a:ext>
          </a:extLst>
        </p:spPr>
        <p:txBody>
          <a:bodyPr lIns="50800" tIns="50800" rIns="50800" bIns="50800" anchor="ctr"/>
          <a:lstStyle>
            <a:lvl1pPr>
              <a:defRPr sz="3200">
                <a:effectLst>
                  <a:outerShdw sx="100000" sy="100000" kx="0" ky="0" algn="b" rotWithShape="0" blurRad="25400" dist="23998" dir="2700000">
                    <a:srgbClr val="000000">
                      <a:alpha val="31034"/>
                    </a:srgbClr>
                  </a:outerShdw>
                </a:effectLst>
              </a:defRPr>
            </a:lvl1pPr>
          </a:lstStyle>
          <a:p>
            <a:pPr/>
            <a:r>
              <a:t>Дискретизация заключается в замерах величины аналогового сигнала огромное множество раз в секунду. Полученной величине аналогового сигнала сопоставляется определенное значение из заранее выделенного диапазона: 256 (8 бит) или 65 536 (16 бит). Приведение в соответствие уровня сигнала определенной величине диапазона называется квантованием. </a:t>
            </a:r>
            <a:endParaRPr sz="1200">
              <a:latin typeface="Times Roman"/>
              <a:ea typeface="Times Roman"/>
              <a:cs typeface="Times Roman"/>
              <a:sym typeface="Times Roman"/>
            </a:endParaRPr>
          </a:p>
        </p:txBody>
      </p:sp>
      <p:sp>
        <p:nvSpPr>
          <p:cNvPr id="290" name="Часть информации будет теряться. Чем чаще проводятся замеры, тем точнее будет соответствовать цифровой звук своему аналоговому оригиналу.…"/>
          <p:cNvSpPr/>
          <p:nvPr/>
        </p:nvSpPr>
        <p:spPr>
          <a:xfrm>
            <a:off x="1532280" y="9522907"/>
            <a:ext cx="21319440" cy="3346598"/>
          </a:xfrm>
          <a:prstGeom prst="roundRect">
            <a:avLst>
              <a:gd name="adj" fmla="val 9762"/>
            </a:avLst>
          </a:prstGeom>
          <a:gradFill>
            <a:gsLst>
              <a:gs pos="0">
                <a:schemeClr val="accent3">
                  <a:lumOff val="5363"/>
                </a:schemeClr>
              </a:gs>
              <a:gs pos="100000">
                <a:schemeClr val="accent3">
                  <a:lumOff val="-9685"/>
                </a:schemeClr>
              </a:gs>
            </a:gsLst>
            <a:lin ang="5400000"/>
          </a:gradFill>
          <a:ln w="12700">
            <a:miter lim="400000"/>
          </a:ln>
          <a:effectLst>
            <a:outerShdw sx="100000" sy="100000" kx="0" ky="0" algn="b" rotWithShape="0" blurRad="76200" dist="0" dir="18900000">
              <a:srgbClr val="000000">
                <a:alpha val="80000"/>
              </a:srgbClr>
            </a:outerShdw>
          </a:effectLst>
          <a:extLst>
            <a:ext uri="{C572A759-6A51-4108-AA02-DFA0A04FC94B}">
              <ma14:wrappingTextBoxFlag xmlns:ma14="http://schemas.microsoft.com/office/mac/drawingml/2011/main" val="1"/>
            </a:ext>
          </a:extLst>
        </p:spPr>
        <p:txBody>
          <a:bodyPr lIns="50800" tIns="50800" rIns="50800" bIns="50800" anchor="ctr"/>
          <a:lstStyle/>
          <a:p>
            <a:pPr>
              <a:defRPr sz="3200">
                <a:effectLst>
                  <a:outerShdw sx="100000" sy="100000" kx="0" ky="0" algn="b" rotWithShape="0" blurRad="25400" dist="23998" dir="2700000">
                    <a:srgbClr val="000000">
                      <a:alpha val="31034"/>
                    </a:srgbClr>
                  </a:outerShdw>
                </a:effectLst>
              </a:defRPr>
            </a:pPr>
            <a:r>
              <a:t>Часть информации будет теряться. Чем чаще проводятся замеры, тем точнее будет соответствовать цифровой звук своему аналоговому оригиналу. </a:t>
            </a:r>
            <a:endParaRPr sz="1200">
              <a:latin typeface="Times Roman"/>
              <a:ea typeface="Times Roman"/>
              <a:cs typeface="Times Roman"/>
              <a:sym typeface="Times Roman"/>
            </a:endParaRPr>
          </a:p>
          <a:p>
            <a:pPr>
              <a:defRPr sz="3200">
                <a:effectLst>
                  <a:outerShdw sx="100000" sy="100000" kx="0" ky="0" algn="b" rotWithShape="0" blurRad="25400" dist="23998" dir="2700000">
                    <a:srgbClr val="000000">
                      <a:alpha val="31034"/>
                    </a:srgbClr>
                  </a:outerShdw>
                </a:effectLst>
              </a:defRPr>
            </a:pPr>
            <a:r>
              <a:t>С одной стороны, чем больше бит отведено под кодирование уровня сигнала (квантование), тем точнее соответствие. </a:t>
            </a:r>
          </a:p>
          <a:p>
            <a:pPr>
              <a:defRPr sz="3200">
                <a:effectLst>
                  <a:outerShdw sx="100000" sy="100000" kx="0" ky="0" algn="b" rotWithShape="0" blurRad="25400" dist="23998" dir="2700000">
                    <a:srgbClr val="000000">
                      <a:alpha val="31034"/>
                    </a:srgbClr>
                  </a:outerShdw>
                </a:effectLst>
              </a:defRPr>
            </a:pPr>
            <a:r>
              <a:t>С другой стороны, звук хорошего качества будет содержать больше данных и, следовательно, больше занимать места на цифровом носителе информации. </a:t>
            </a:r>
            <a:endParaRPr sz="1200">
              <a:latin typeface="Times Roman"/>
              <a:ea typeface="Times Roman"/>
              <a:cs typeface="Times Roman"/>
              <a:sym typeface="Times Roman"/>
            </a:endParaRPr>
          </a:p>
        </p:txBody>
      </p:sp>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2" name="Информационный обьем Аудиофайла"/>
          <p:cNvSpPr txBox="1"/>
          <p:nvPr>
            <p:ph type="title"/>
          </p:nvPr>
        </p:nvSpPr>
        <p:spPr>
          <a:xfrm>
            <a:off x="1790700" y="571500"/>
            <a:ext cx="20815300" cy="2196116"/>
          </a:xfrm>
          <a:prstGeom prst="rect">
            <a:avLst/>
          </a:prstGeom>
        </p:spPr>
        <p:txBody>
          <a:bodyPr/>
          <a:lstStyle>
            <a:lvl1pPr defTabSz="685165">
              <a:defRPr sz="9296"/>
            </a:lvl1pPr>
          </a:lstStyle>
          <a:p>
            <a:pPr/>
            <a:r>
              <a:t>Информационный обьем Аудиофайла</a:t>
            </a:r>
          </a:p>
        </p:txBody>
      </p:sp>
      <p:sp>
        <p:nvSpPr>
          <p:cNvPr id="293" name="V = H * i * t"/>
          <p:cNvSpPr txBox="1"/>
          <p:nvPr/>
        </p:nvSpPr>
        <p:spPr>
          <a:xfrm>
            <a:off x="8124782" y="5563496"/>
            <a:ext cx="7778949" cy="1930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12000">
                <a:latin typeface="Helvetica"/>
                <a:ea typeface="Helvetica"/>
                <a:cs typeface="Helvetica"/>
                <a:sym typeface="Helvetica"/>
              </a:defRPr>
            </a:lvl1pPr>
          </a:lstStyle>
          <a:p>
            <a:pPr/>
            <a:r>
              <a:t>V = H * i * t</a:t>
            </a:r>
          </a:p>
        </p:txBody>
      </p:sp>
      <p:sp>
        <p:nvSpPr>
          <p:cNvPr id="294" name="V = H * i * t* 2"/>
          <p:cNvSpPr txBox="1"/>
          <p:nvPr/>
        </p:nvSpPr>
        <p:spPr>
          <a:xfrm>
            <a:off x="7370489" y="11124206"/>
            <a:ext cx="9643022" cy="1930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b="1" sz="12000">
                <a:latin typeface="Helvetica"/>
                <a:ea typeface="Helvetica"/>
                <a:cs typeface="Helvetica"/>
                <a:sym typeface="Helvetica"/>
              </a:defRPr>
            </a:lvl1pPr>
          </a:lstStyle>
          <a:p>
            <a:pPr/>
            <a:r>
              <a:t>V = H * i * t* 2</a:t>
            </a:r>
          </a:p>
        </p:txBody>
      </p:sp>
      <p:sp>
        <p:nvSpPr>
          <p:cNvPr id="295" name="Определить информационный объем V цифрового аудиофайла, длитель- ность звучания которого составляет t секунд при частоте дискретизации H и разрешении i битов (квантуют i битами), можно по формуле"/>
          <p:cNvSpPr txBox="1"/>
          <p:nvPr/>
        </p:nvSpPr>
        <p:spPr>
          <a:xfrm>
            <a:off x="574445" y="3306249"/>
            <a:ext cx="23247809" cy="1244601"/>
          </a:xfrm>
          <a:prstGeom prst="rect">
            <a:avLst/>
          </a:prstGeom>
          <a:gradFill>
            <a:gsLst>
              <a:gs pos="0">
                <a:schemeClr val="accent1"/>
              </a:gs>
              <a:gs pos="100000">
                <a:schemeClr val="accent1">
                  <a:hueOff val="321133"/>
                  <a:satOff val="-12043"/>
                  <a:lumOff val="-7113"/>
                </a:schemeClr>
              </a:gs>
            </a:gsLst>
            <a:lin ang="5400000"/>
          </a:gradFill>
          <a:ln w="12700">
            <a:miter lim="400000"/>
          </a:ln>
          <a:effectLst>
            <a:outerShdw sx="100000" sy="100000" kx="0" ky="0" algn="b" rotWithShape="0" blurRad="76200" dist="0" dir="18900000">
              <a:srgbClr val="000000">
                <a:alpha val="80000"/>
              </a:srgbClr>
            </a:outerShdw>
          </a:effectLst>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3200">
                <a:effectLst>
                  <a:outerShdw sx="100000" sy="100000" kx="0" ky="0" algn="b" rotWithShape="0" blurRad="25400" dist="23998" dir="2700000">
                    <a:srgbClr val="000000">
                      <a:alpha val="31034"/>
                    </a:srgbClr>
                  </a:outerShdw>
                </a:effectLst>
              </a:defRPr>
            </a:lvl1pPr>
          </a:lstStyle>
          <a:p>
            <a:pPr/>
            <a:r>
              <a:t>Определить информационный объем V цифрового аудиофайла, длитель- ность звучания которого составляет t секунд при частоте дискретизации H и разрешении i битов (квантуют i битами), можно по формуле </a:t>
            </a:r>
            <a:endParaRPr sz="1200">
              <a:latin typeface="Times Roman"/>
              <a:ea typeface="Times Roman"/>
              <a:cs typeface="Times Roman"/>
              <a:sym typeface="Times Roman"/>
            </a:endParaRPr>
          </a:p>
        </p:txBody>
      </p:sp>
      <p:sp>
        <p:nvSpPr>
          <p:cNvPr id="296" name="Если требуется определить информационный объем стереоаудиофайла, то…"/>
          <p:cNvSpPr txBox="1"/>
          <p:nvPr/>
        </p:nvSpPr>
        <p:spPr>
          <a:xfrm>
            <a:off x="4829257" y="8506542"/>
            <a:ext cx="14370000" cy="1422401"/>
          </a:xfrm>
          <a:prstGeom prst="rect">
            <a:avLst/>
          </a:prstGeom>
          <a:gradFill>
            <a:gsLst>
              <a:gs pos="0">
                <a:schemeClr val="accent3">
                  <a:lumOff val="5363"/>
                </a:schemeClr>
              </a:gs>
              <a:gs pos="100000">
                <a:schemeClr val="accent3">
                  <a:lumOff val="-9685"/>
                </a:schemeClr>
              </a:gs>
            </a:gsLst>
            <a:lin ang="5400000"/>
          </a:gradFill>
          <a:ln w="12700">
            <a:miter lim="400000"/>
          </a:ln>
          <a:effectLst>
            <a:outerShdw sx="100000" sy="100000" kx="0" ky="0" algn="b" rotWithShape="0" blurRad="76200" dist="0" dir="18900000">
              <a:srgbClr val="000000">
                <a:alpha val="80000"/>
              </a:srgbClr>
            </a:outerShdw>
          </a:effectLst>
          <a:extLst>
            <a:ext uri="{C572A759-6A51-4108-AA02-DFA0A04FC94B}">
              <ma14:wrappingTextBoxFlag xmlns:ma14="http://schemas.microsoft.com/office/mac/drawingml/2011/main" val="1"/>
            </a:ext>
          </a:extLst>
        </p:spPr>
        <p:txBody>
          <a:bodyPr wrap="none" lIns="50800" tIns="50800" rIns="50800" bIns="50800" anchor="ctr">
            <a:spAutoFit/>
          </a:bodyPr>
          <a:lstStyle/>
          <a:p>
            <a:pPr>
              <a:defRPr sz="3200">
                <a:effectLst>
                  <a:outerShdw sx="100000" sy="100000" kx="0" ky="0" algn="b" rotWithShape="0" blurRad="25400" dist="23998" dir="2700000">
                    <a:srgbClr val="000000">
                      <a:alpha val="31034"/>
                    </a:srgbClr>
                  </a:outerShdw>
                </a:effectLst>
              </a:defRPr>
            </a:pPr>
            <a:r>
              <a:t>Если требуется определить информационный объем стереоаудиофайла, то </a:t>
            </a:r>
            <a:endParaRPr sz="1200">
              <a:latin typeface="Times Roman"/>
              <a:ea typeface="Times Roman"/>
              <a:cs typeface="Times Roman"/>
              <a:sym typeface="Times Roman"/>
            </a:endParaRPr>
          </a:p>
          <a:p>
            <a:pPr>
              <a:defRPr sz="3200">
                <a:effectLst>
                  <a:outerShdw sx="100000" sy="100000" kx="0" ky="0" algn="b" rotWithShape="0" blurRad="25400" dist="23998" dir="2700000">
                    <a:srgbClr val="000000">
                      <a:alpha val="31034"/>
                    </a:srgbClr>
                  </a:outerShdw>
                </a:effectLst>
              </a:defRPr>
            </a:pPr>
            <a:r>
              <a:t>полученные вычисления умножаются на 2</a:t>
            </a:r>
            <a:br/>
            <a:endParaRPr sz="1200">
              <a:latin typeface="Times Roman"/>
              <a:ea typeface="Times Roman"/>
              <a:cs typeface="Times Roman"/>
              <a:sym typeface="Times Roman"/>
            </a:endParaRPr>
          </a:p>
        </p:txBody>
      </p:sp>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pic>
        <p:nvPicPr>
          <p:cNvPr id="298" name="pasted-image.tiff" descr="pasted-image.tiff"/>
          <p:cNvPicPr>
            <a:picLocks noChangeAspect="1"/>
          </p:cNvPicPr>
          <p:nvPr/>
        </p:nvPicPr>
        <p:blipFill>
          <a:blip r:embed="rId3">
            <a:extLst/>
          </a:blip>
          <a:stretch>
            <a:fillRect/>
          </a:stretch>
        </p:blipFill>
        <p:spPr>
          <a:xfrm>
            <a:off x="386988" y="1588516"/>
            <a:ext cx="23610024" cy="10538968"/>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26" name="bit"/>
          <p:cNvSpPr txBox="1"/>
          <p:nvPr>
            <p:ph type="ctrTitle"/>
          </p:nvPr>
        </p:nvSpPr>
        <p:spPr>
          <a:prstGeom prst="rect">
            <a:avLst/>
          </a:prstGeom>
        </p:spPr>
        <p:txBody>
          <a:bodyPr/>
          <a:lstStyle/>
          <a:p>
            <a:pPr/>
            <a:r>
              <a:t>bit</a:t>
            </a:r>
          </a:p>
        </p:txBody>
      </p:sp>
      <p:sp>
        <p:nvSpPr>
          <p:cNvPr id="127" name="binary digit (двоичная цифра)…"/>
          <p:cNvSpPr txBox="1"/>
          <p:nvPr>
            <p:ph type="subTitle" sz="quarter" idx="1"/>
          </p:nvPr>
        </p:nvSpPr>
        <p:spPr>
          <a:prstGeom prst="rect">
            <a:avLst/>
          </a:prstGeom>
        </p:spPr>
        <p:txBody>
          <a:bodyPr/>
          <a:lstStyle/>
          <a:p>
            <a:pPr/>
            <a:r>
              <a:t>binary digit (двоичная цифра)</a:t>
            </a:r>
          </a:p>
          <a:p>
            <a:pPr/>
            <a:r>
              <a:t>самое маленькое количество информации</a:t>
            </a:r>
          </a:p>
        </p:txBody>
      </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29" name="bit"/>
          <p:cNvSpPr txBox="1"/>
          <p:nvPr>
            <p:ph type="ctrTitle"/>
          </p:nvPr>
        </p:nvSpPr>
        <p:spPr>
          <a:prstGeom prst="rect">
            <a:avLst/>
          </a:prstGeom>
        </p:spPr>
        <p:txBody>
          <a:bodyPr/>
          <a:lstStyle/>
          <a:p>
            <a:pPr/>
            <a:r>
              <a:t>bit</a:t>
            </a:r>
          </a:p>
        </p:txBody>
      </p:sp>
      <p:sp>
        <p:nvSpPr>
          <p:cNvPr id="130" name="0 или 1…"/>
          <p:cNvSpPr txBox="1"/>
          <p:nvPr>
            <p:ph type="subTitle" sz="quarter" idx="1"/>
          </p:nvPr>
        </p:nvSpPr>
        <p:spPr>
          <a:prstGeom prst="rect">
            <a:avLst/>
          </a:prstGeom>
        </p:spPr>
        <p:txBody>
          <a:bodyPr/>
          <a:lstStyle/>
          <a:p>
            <a:pPr/>
            <a:r>
              <a:t>0 или 1</a:t>
            </a:r>
          </a:p>
          <a:p>
            <a:pPr/>
            <a:r>
              <a:t>2 значения</a:t>
            </a:r>
          </a:p>
        </p:txBody>
      </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32" name="byte"/>
          <p:cNvSpPr txBox="1"/>
          <p:nvPr>
            <p:ph type="ctrTitle"/>
          </p:nvPr>
        </p:nvSpPr>
        <p:spPr>
          <a:prstGeom prst="rect">
            <a:avLst/>
          </a:prstGeom>
        </p:spPr>
        <p:txBody>
          <a:bodyPr/>
          <a:lstStyle/>
          <a:p>
            <a:pPr/>
            <a:r>
              <a:t>byte</a:t>
            </a:r>
          </a:p>
        </p:txBody>
      </p:sp>
      <p:sp>
        <p:nvSpPr>
          <p:cNvPr id="133" name="8 bit"/>
          <p:cNvSpPr txBox="1"/>
          <p:nvPr>
            <p:ph type="subTitle" sz="quarter" idx="1"/>
          </p:nvPr>
        </p:nvSpPr>
        <p:spPr>
          <a:prstGeom prst="rect">
            <a:avLst/>
          </a:prstGeom>
        </p:spPr>
        <p:txBody>
          <a:bodyPr/>
          <a:lstStyle/>
          <a:p>
            <a:pPr/>
            <a:r>
              <a:t>8 bit</a:t>
            </a:r>
          </a:p>
        </p:txBody>
      </p:sp>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35" name="byte"/>
          <p:cNvSpPr txBox="1"/>
          <p:nvPr>
            <p:ph type="ctrTitle"/>
          </p:nvPr>
        </p:nvSpPr>
        <p:spPr>
          <a:prstGeom prst="rect">
            <a:avLst/>
          </a:prstGeom>
        </p:spPr>
        <p:txBody>
          <a:bodyPr/>
          <a:lstStyle/>
          <a:p>
            <a:pPr/>
            <a:r>
              <a:t>byte</a:t>
            </a:r>
          </a:p>
        </p:txBody>
      </p:sp>
      <p:sp>
        <p:nvSpPr>
          <p:cNvPr id="136" name="1 из 256 (2 )…"/>
          <p:cNvSpPr txBox="1"/>
          <p:nvPr>
            <p:ph type="subTitle" sz="quarter" idx="1"/>
          </p:nvPr>
        </p:nvSpPr>
        <p:spPr>
          <a:prstGeom prst="rect">
            <a:avLst/>
          </a:prstGeom>
        </p:spPr>
        <p:txBody>
          <a:bodyPr/>
          <a:lstStyle/>
          <a:p>
            <a:pPr/>
            <a:r>
              <a:t>1 из 256 (2 )</a:t>
            </a:r>
          </a:p>
          <a:p>
            <a:pPr/>
            <a:r>
              <a:t>0…255</a:t>
            </a:r>
          </a:p>
        </p:txBody>
      </p:sp>
      <p:sp>
        <p:nvSpPr>
          <p:cNvPr id="137" name="8"/>
          <p:cNvSpPr txBox="1"/>
          <p:nvPr/>
        </p:nvSpPr>
        <p:spPr>
          <a:xfrm>
            <a:off x="13350344" y="7018771"/>
            <a:ext cx="283770" cy="4699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400"/>
            </a:lvl1pPr>
          </a:lstStyle>
          <a:p>
            <a:pPr/>
            <a:r>
              <a:t>8</a:t>
            </a:r>
          </a:p>
        </p:txBody>
      </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39" name="Единицы информации"/>
          <p:cNvSpPr txBox="1"/>
          <p:nvPr>
            <p:ph type="title"/>
          </p:nvPr>
        </p:nvSpPr>
        <p:spPr>
          <a:prstGeom prst="rect">
            <a:avLst/>
          </a:prstGeom>
        </p:spPr>
        <p:txBody>
          <a:bodyPr/>
          <a:lstStyle/>
          <a:p>
            <a:pPr/>
            <a:r>
              <a:t>Единицы информации</a:t>
            </a:r>
          </a:p>
        </p:txBody>
      </p:sp>
      <p:sp>
        <p:nvSpPr>
          <p:cNvPr id="140" name="1 Килобайт (Кбайт) = 1024 байт = 210 байт =213 бит;…"/>
          <p:cNvSpPr txBox="1"/>
          <p:nvPr/>
        </p:nvSpPr>
        <p:spPr>
          <a:xfrm>
            <a:off x="1630021" y="4953992"/>
            <a:ext cx="21123959" cy="6221016"/>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spcBef>
                <a:spcPts val="1200"/>
              </a:spcBef>
              <a:defRPr sz="4000">
                <a:latin typeface="Apple Braille Outline 6 Dot"/>
                <a:ea typeface="Apple Braille Outline 6 Dot"/>
                <a:cs typeface="Apple Braille Outline 6 Dot"/>
                <a:sym typeface="Apple Braille Outline 6 Dot"/>
              </a:defRPr>
            </a:pPr>
            <a:r>
              <a:t>1 Килобайт (Кбайт) = 1024 байт = 2</a:t>
            </a:r>
            <a:r>
              <a:rPr baseline="20000"/>
              <a:t>10 </a:t>
            </a:r>
            <a:r>
              <a:t>байт =2</a:t>
            </a:r>
            <a:r>
              <a:rPr baseline="20000"/>
              <a:t>13 </a:t>
            </a:r>
            <a:r>
              <a:t>бит;</a:t>
            </a:r>
          </a:p>
          <a:p>
            <a:pPr algn="l" defTabSz="457200">
              <a:spcBef>
                <a:spcPts val="1200"/>
              </a:spcBef>
              <a:defRPr sz="4000">
                <a:latin typeface="Apple Braille Outline 6 Dot"/>
                <a:ea typeface="Apple Braille Outline 6 Dot"/>
                <a:cs typeface="Apple Braille Outline 6 Dot"/>
                <a:sym typeface="Apple Braille Outline 6 Dot"/>
              </a:defRPr>
            </a:pPr>
            <a:r>
              <a:t>1 Мегабайт (Мбайт) = 1024 Кбайт = 2</a:t>
            </a:r>
            <a:r>
              <a:rPr baseline="20000"/>
              <a:t>10 </a:t>
            </a:r>
            <a:r>
              <a:t>Кбайт = 2</a:t>
            </a:r>
            <a:r>
              <a:rPr baseline="20000"/>
              <a:t>20</a:t>
            </a:r>
            <a:r>
              <a:t>байт = 2</a:t>
            </a:r>
            <a:r>
              <a:rPr baseline="20000"/>
              <a:t>23 </a:t>
            </a:r>
            <a:r>
              <a:t>бит; </a:t>
            </a:r>
          </a:p>
          <a:p>
            <a:pPr algn="l" defTabSz="457200">
              <a:spcBef>
                <a:spcPts val="1200"/>
              </a:spcBef>
              <a:defRPr sz="4000">
                <a:latin typeface="Apple Braille Outline 6 Dot"/>
                <a:ea typeface="Apple Braille Outline 6 Dot"/>
                <a:cs typeface="Apple Braille Outline 6 Dot"/>
                <a:sym typeface="Apple Braille Outline 6 Dot"/>
              </a:defRPr>
            </a:pPr>
            <a:r>
              <a:t>1 Гигабайт (Гбайт) =1024 Мбайт = 2</a:t>
            </a:r>
            <a:r>
              <a:rPr baseline="22499"/>
              <a:t>10 </a:t>
            </a:r>
            <a:r>
              <a:t>Мбайт = 2</a:t>
            </a:r>
            <a:r>
              <a:rPr baseline="22499"/>
              <a:t>30</a:t>
            </a:r>
            <a:r>
              <a:t>байт = 2</a:t>
            </a:r>
            <a:r>
              <a:rPr baseline="22499"/>
              <a:t>33 </a:t>
            </a:r>
            <a:r>
              <a:t>бит; </a:t>
            </a:r>
          </a:p>
          <a:p>
            <a:pPr algn="l" defTabSz="457200">
              <a:spcBef>
                <a:spcPts val="1200"/>
              </a:spcBef>
              <a:defRPr sz="4000">
                <a:latin typeface="Apple Braille Outline 6 Dot"/>
                <a:ea typeface="Apple Braille Outline 6 Dot"/>
                <a:cs typeface="Apple Braille Outline 6 Dot"/>
                <a:sym typeface="Apple Braille Outline 6 Dot"/>
              </a:defRPr>
            </a:pPr>
            <a:r>
              <a:t>1 Терабайт (Тбайт) = 1024 Гбайт = 2</a:t>
            </a:r>
            <a:r>
              <a:rPr baseline="20000"/>
              <a:t>10 </a:t>
            </a:r>
            <a:r>
              <a:t>Гбайт = 2</a:t>
            </a:r>
            <a:r>
              <a:rPr baseline="20000"/>
              <a:t>40</a:t>
            </a:r>
            <a:r>
              <a:t>байт = 2</a:t>
            </a:r>
            <a:r>
              <a:rPr baseline="20000"/>
              <a:t>43 </a:t>
            </a:r>
            <a:r>
              <a:t>бит; </a:t>
            </a:r>
          </a:p>
          <a:p>
            <a:pPr algn="l" defTabSz="457200">
              <a:spcBef>
                <a:spcPts val="1200"/>
              </a:spcBef>
              <a:defRPr sz="4000">
                <a:latin typeface="Apple Braille Outline 6 Dot"/>
                <a:ea typeface="Apple Braille Outline 6 Dot"/>
                <a:cs typeface="Apple Braille Outline 6 Dot"/>
                <a:sym typeface="Apple Braille Outline 6 Dot"/>
              </a:defRPr>
            </a:pPr>
            <a:r>
              <a:t>1 Петабайт (Пбайт) = 1024 Тбайт = 2</a:t>
            </a:r>
            <a:r>
              <a:rPr baseline="20000"/>
              <a:t>10 </a:t>
            </a:r>
            <a:r>
              <a:t>Тбайт = 2</a:t>
            </a:r>
            <a:r>
              <a:rPr baseline="20000"/>
              <a:t>50</a:t>
            </a:r>
            <a:r>
              <a:t>байт = 2</a:t>
            </a:r>
            <a:r>
              <a:rPr baseline="20000"/>
              <a:t>53 </a:t>
            </a:r>
            <a:r>
              <a:t>бит; </a:t>
            </a:r>
          </a:p>
          <a:p>
            <a:pPr algn="l" defTabSz="457200">
              <a:spcBef>
                <a:spcPts val="1200"/>
              </a:spcBef>
              <a:defRPr sz="4000">
                <a:latin typeface="Apple Braille Outline 6 Dot"/>
                <a:ea typeface="Apple Braille Outline 6 Dot"/>
                <a:cs typeface="Apple Braille Outline 6 Dot"/>
                <a:sym typeface="Apple Braille Outline 6 Dot"/>
              </a:defRPr>
            </a:pPr>
            <a:r>
              <a:t>1 Эксабайт (Эбайт) = 1024 Пбайт = 2</a:t>
            </a:r>
            <a:r>
              <a:rPr baseline="20000"/>
              <a:t>10 </a:t>
            </a:r>
            <a:r>
              <a:t>Пбайт = 2</a:t>
            </a:r>
            <a:r>
              <a:rPr baseline="20000"/>
              <a:t>60</a:t>
            </a:r>
            <a:r>
              <a:t>байт = 2</a:t>
            </a:r>
            <a:r>
              <a:rPr baseline="20000"/>
              <a:t>63 </a:t>
            </a:r>
            <a:r>
              <a:t>бит. </a:t>
            </a:r>
            <a:endParaRPr>
              <a:latin typeface="Times Roman"/>
              <a:ea typeface="Times Roman"/>
              <a:cs typeface="Times Roman"/>
              <a:sym typeface="Times Roman"/>
            </a:endParaRPr>
          </a:p>
        </p:txBody>
      </p:sp>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2" name="Представление информации"/>
          <p:cNvSpPr txBox="1"/>
          <p:nvPr>
            <p:ph type="title"/>
          </p:nvPr>
        </p:nvSpPr>
        <p:spPr>
          <a:prstGeom prst="rect">
            <a:avLst/>
          </a:prstGeom>
        </p:spPr>
        <p:txBody>
          <a:bodyPr/>
          <a:lstStyle/>
          <a:p>
            <a:pPr/>
            <a:r>
              <a:t>Представление информации</a:t>
            </a:r>
          </a:p>
        </p:txBody>
      </p:sp>
      <p:sp>
        <p:nvSpPr>
          <p:cNvPr id="143" name="Внешнее…"/>
          <p:cNvSpPr/>
          <p:nvPr/>
        </p:nvSpPr>
        <p:spPr>
          <a:xfrm>
            <a:off x="1958455" y="4828258"/>
            <a:ext cx="9140672" cy="4059484"/>
          </a:xfrm>
          <a:prstGeom prst="roundRect">
            <a:avLst>
              <a:gd name="adj" fmla="val 15000"/>
            </a:avLst>
          </a:prstGeom>
          <a:gradFill>
            <a:gsLst>
              <a:gs pos="0">
                <a:schemeClr val="accent1">
                  <a:hueOff val="-137333"/>
                  <a:satOff val="-2150"/>
                  <a:lumOff val="15684"/>
                </a:schemeClr>
              </a:gs>
              <a:gs pos="100000">
                <a:schemeClr val="accent1">
                  <a:hueOff val="321133"/>
                  <a:satOff val="-12043"/>
                  <a:lumOff val="-7113"/>
                </a:schemeClr>
              </a:gs>
            </a:gsLst>
            <a:lin ang="5400000"/>
          </a:gradFill>
          <a:ln w="12700">
            <a:miter lim="400000"/>
          </a:ln>
          <a:effectLst>
            <a:outerShdw sx="100000" sy="100000" kx="0" ky="0" algn="b" rotWithShape="0" blurRad="76200" dist="0" dir="18900000">
              <a:srgbClr val="000000">
                <a:alpha val="80000"/>
              </a:srgbClr>
            </a:outerShdw>
          </a:effectLst>
          <a:extLst>
            <a:ext uri="{C572A759-6A51-4108-AA02-DFA0A04FC94B}">
              <ma14:wrappingTextBoxFlag xmlns:ma14="http://schemas.microsoft.com/office/mac/drawingml/2011/main" val="1"/>
            </a:ext>
          </a:extLst>
        </p:spPr>
        <p:txBody>
          <a:bodyPr lIns="50800" tIns="50800" rIns="50800" bIns="50800" anchor="ctr"/>
          <a:lstStyle/>
          <a:p>
            <a:pPr>
              <a:defRPr sz="5000">
                <a:effectLst>
                  <a:outerShdw sx="100000" sy="100000" kx="0" ky="0" algn="b" rotWithShape="0" blurRad="25400" dist="23998" dir="2700000">
                    <a:srgbClr val="000000">
                      <a:alpha val="31034"/>
                    </a:srgbClr>
                  </a:outerShdw>
                </a:effectLst>
              </a:defRPr>
            </a:pPr>
            <a:r>
              <a:t>Внешнее</a:t>
            </a:r>
          </a:p>
          <a:p>
            <a:pPr>
              <a:defRPr sz="5000">
                <a:effectLst>
                  <a:outerShdw sx="100000" sy="100000" kx="0" ky="0" algn="b" rotWithShape="0" blurRad="25400" dist="23998" dir="2700000">
                    <a:srgbClr val="000000">
                      <a:alpha val="31034"/>
                    </a:srgbClr>
                  </a:outerShdw>
                </a:effectLst>
              </a:defRPr>
            </a:pPr>
            <a:r>
              <a:t>(для пользователя)</a:t>
            </a:r>
          </a:p>
        </p:txBody>
      </p:sp>
      <p:sp>
        <p:nvSpPr>
          <p:cNvPr id="144" name="Внутреннее…"/>
          <p:cNvSpPr/>
          <p:nvPr/>
        </p:nvSpPr>
        <p:spPr>
          <a:xfrm>
            <a:off x="13297572" y="4828258"/>
            <a:ext cx="9140672" cy="4059484"/>
          </a:xfrm>
          <a:prstGeom prst="roundRect">
            <a:avLst>
              <a:gd name="adj" fmla="val 15000"/>
            </a:avLst>
          </a:prstGeom>
          <a:gradFill>
            <a:gsLst>
              <a:gs pos="0">
                <a:schemeClr val="accent1">
                  <a:hueOff val="-137333"/>
                  <a:satOff val="-2150"/>
                  <a:lumOff val="15684"/>
                </a:schemeClr>
              </a:gs>
              <a:gs pos="100000">
                <a:schemeClr val="accent1">
                  <a:hueOff val="321133"/>
                  <a:satOff val="-12043"/>
                  <a:lumOff val="-7113"/>
                </a:schemeClr>
              </a:gs>
            </a:gsLst>
            <a:lin ang="5400000"/>
          </a:gradFill>
          <a:ln w="12700">
            <a:miter lim="400000"/>
          </a:ln>
          <a:effectLst>
            <a:outerShdw sx="100000" sy="100000" kx="0" ky="0" algn="b" rotWithShape="0" blurRad="76200" dist="0" dir="18900000">
              <a:srgbClr val="000000">
                <a:alpha val="80000"/>
              </a:srgbClr>
            </a:outerShdw>
          </a:effectLst>
          <a:extLst>
            <a:ext uri="{C572A759-6A51-4108-AA02-DFA0A04FC94B}">
              <ma14:wrappingTextBoxFlag xmlns:ma14="http://schemas.microsoft.com/office/mac/drawingml/2011/main" val="1"/>
            </a:ext>
          </a:extLst>
        </p:spPr>
        <p:txBody>
          <a:bodyPr lIns="50800" tIns="50800" rIns="50800" bIns="50800" anchor="ctr"/>
          <a:lstStyle/>
          <a:p>
            <a:pPr>
              <a:defRPr sz="5000">
                <a:effectLst>
                  <a:outerShdw sx="100000" sy="100000" kx="0" ky="0" algn="b" rotWithShape="0" blurRad="25400" dist="23998" dir="2700000">
                    <a:srgbClr val="000000">
                      <a:alpha val="31034"/>
                    </a:srgbClr>
                  </a:outerShdw>
                </a:effectLst>
              </a:defRPr>
            </a:pPr>
            <a:r>
              <a:t>Внутреннее</a:t>
            </a:r>
          </a:p>
          <a:p>
            <a:pPr>
              <a:defRPr sz="5000">
                <a:effectLst>
                  <a:outerShdw sx="100000" sy="100000" kx="0" ky="0" algn="b" rotWithShape="0" blurRad="25400" dist="23998" dir="2700000">
                    <a:srgbClr val="000000">
                      <a:alpha val="31034"/>
                    </a:srgbClr>
                  </a:outerShdw>
                </a:effectLst>
              </a:defRPr>
            </a:pPr>
            <a:r>
              <a:t>(для компьютера)</a:t>
            </a:r>
          </a:p>
        </p:txBody>
      </p:sp>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6" name="Внешнее представление"/>
          <p:cNvSpPr txBox="1"/>
          <p:nvPr>
            <p:ph type="title"/>
          </p:nvPr>
        </p:nvSpPr>
        <p:spPr>
          <a:prstGeom prst="rect">
            <a:avLst/>
          </a:prstGeom>
        </p:spPr>
        <p:txBody>
          <a:bodyPr/>
          <a:lstStyle/>
          <a:p>
            <a:pPr/>
            <a:r>
              <a:t>Внешнее представление</a:t>
            </a:r>
          </a:p>
        </p:txBody>
      </p:sp>
      <p:sp>
        <p:nvSpPr>
          <p:cNvPr id="147" name="Числовые данные (вещественные и целые)…"/>
          <p:cNvSpPr txBox="1"/>
          <p:nvPr>
            <p:ph type="body" idx="1"/>
          </p:nvPr>
        </p:nvSpPr>
        <p:spPr>
          <a:prstGeom prst="rect">
            <a:avLst/>
          </a:prstGeom>
        </p:spPr>
        <p:txBody>
          <a:bodyPr/>
          <a:lstStyle/>
          <a:p>
            <a:pPr/>
            <a:r>
              <a:t>Числовые данные (вещественные и целые)</a:t>
            </a:r>
          </a:p>
          <a:p>
            <a:pPr/>
            <a:r>
              <a:t>Текст (последовательность символов)</a:t>
            </a:r>
          </a:p>
          <a:p>
            <a:pPr/>
            <a:r>
              <a:t>Изображение (графика, фотографии, рисунки, схемы)</a:t>
            </a:r>
          </a:p>
          <a:p>
            <a:pPr/>
            <a:r>
              <a:t>Звук</a:t>
            </a:r>
          </a:p>
          <a:p>
            <a:pPr/>
            <a:r>
              <a:t>Логические данные</a:t>
            </a:r>
          </a:p>
        </p:txBody>
      </p:sp>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Gradient">
  <a:themeElements>
    <a:clrScheme name="Gradient">
      <a:dk1>
        <a:srgbClr val="FF0000"/>
      </a:dk1>
      <a:lt1>
        <a:srgbClr val="FFFFFF"/>
      </a:lt1>
      <a:dk2>
        <a:srgbClr val="53585F"/>
      </a:dk2>
      <a:lt2>
        <a:srgbClr val="DCDEE0"/>
      </a:lt2>
      <a:accent1>
        <a:srgbClr val="0065C1"/>
      </a:accent1>
      <a:accent2>
        <a:srgbClr val="189B1A"/>
      </a:accent2>
      <a:accent3>
        <a:srgbClr val="008C91"/>
      </a:accent3>
      <a:accent4>
        <a:srgbClr val="5747C1"/>
      </a:accent4>
      <a:accent5>
        <a:srgbClr val="971817"/>
      </a:accent5>
      <a:accent6>
        <a:srgbClr val="BC8027"/>
      </a:accent6>
      <a:hlink>
        <a:srgbClr val="0000FF"/>
      </a:hlink>
      <a:folHlink>
        <a:srgbClr val="FF00FF"/>
      </a:folHlink>
    </a:clrScheme>
    <a:fontScheme name="Gradient">
      <a:majorFont>
        <a:latin typeface="Helvetica Light"/>
        <a:ea typeface="Helvetica Light"/>
        <a:cs typeface="Helvetica Light"/>
      </a:majorFont>
      <a:minorFont>
        <a:latin typeface="Helvetica Light"/>
        <a:ea typeface="Helvetica Light"/>
        <a:cs typeface="Helvetica Light"/>
      </a:minorFont>
    </a:fontScheme>
    <a:fmtScheme name="Gradie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76200" dist="0" dir="18900000">
              <a:srgbClr val="000000">
                <a:alpha val="80000"/>
              </a:srgbClr>
            </a:outerShdw>
          </a:effectLst>
        </a:effectStyle>
        <a:effectStyle>
          <a:effectLst>
            <a:outerShdw sx="100000" sy="100000" kx="0" ky="0" algn="b" rotWithShape="0" blurRad="76200" dist="0" dir="18900000">
              <a:srgbClr val="000000">
                <a:alpha val="80000"/>
              </a:srgbClr>
            </a:outerShdw>
          </a:effectLst>
        </a:effectStyle>
        <a:effectStyle>
          <a:effectLst>
            <a:outerShdw sx="100000" sy="100000" kx="0" ky="0" algn="b" rotWithShape="0" blurRad="76200" dist="0" dir="18900000">
              <a:srgbClr val="000000">
                <a:alpha val="8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adFill flip="none" rotWithShape="1">
          <a:gsLst>
            <a:gs pos="0">
              <a:schemeClr val="accent1"/>
            </a:gs>
            <a:gs pos="100000">
              <a:schemeClr val="accent1">
                <a:hueOff val="321133"/>
                <a:satOff val="-12043"/>
                <a:lumOff val="-7113"/>
              </a:schemeClr>
            </a:gs>
          </a:gsLst>
          <a:lin ang="5400000" scaled="0"/>
        </a:gradFill>
        <a:ln w="12700" cap="flat">
          <a:noFill/>
          <a:miter lim="400000"/>
        </a:ln>
        <a:effectLst>
          <a:outerShdw sx="100000" sy="100000" kx="0" ky="0" algn="b" rotWithShape="0" blurRad="76200" dist="0" dir="18900000">
            <a:srgbClr val="000000">
              <a:alpha val="80000"/>
            </a:srgbClr>
          </a:outerShdw>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outerShdw sx="100000" sy="100000" kx="0" ky="0" algn="b" rotWithShape="0" blurRad="25400" dist="23998" dir="2700000">
                <a:srgbClr val="000000">
                  <a:alpha val="31034"/>
                </a:srgbClr>
              </a:outerShdw>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FFFFFF"/>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5200" u="none" kumimoji="0" normalizeH="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Gradient">
  <a:themeElements>
    <a:clrScheme name="Gradient">
      <a:dk1>
        <a:srgbClr val="000000"/>
      </a:dk1>
      <a:lt1>
        <a:srgbClr val="FFFFFF"/>
      </a:lt1>
      <a:dk2>
        <a:srgbClr val="53585F"/>
      </a:dk2>
      <a:lt2>
        <a:srgbClr val="DCDEE0"/>
      </a:lt2>
      <a:accent1>
        <a:srgbClr val="0065C1"/>
      </a:accent1>
      <a:accent2>
        <a:srgbClr val="189B1A"/>
      </a:accent2>
      <a:accent3>
        <a:srgbClr val="008C91"/>
      </a:accent3>
      <a:accent4>
        <a:srgbClr val="5747C1"/>
      </a:accent4>
      <a:accent5>
        <a:srgbClr val="971817"/>
      </a:accent5>
      <a:accent6>
        <a:srgbClr val="BC8027"/>
      </a:accent6>
      <a:hlink>
        <a:srgbClr val="0000FF"/>
      </a:hlink>
      <a:folHlink>
        <a:srgbClr val="FF00FF"/>
      </a:folHlink>
    </a:clrScheme>
    <a:fontScheme name="Gradient">
      <a:majorFont>
        <a:latin typeface="Helvetica Light"/>
        <a:ea typeface="Helvetica Light"/>
        <a:cs typeface="Helvetica Light"/>
      </a:majorFont>
      <a:minorFont>
        <a:latin typeface="Helvetica Light"/>
        <a:ea typeface="Helvetica Light"/>
        <a:cs typeface="Helvetica Light"/>
      </a:minorFont>
    </a:fontScheme>
    <a:fmtScheme name="Gradie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76200" dist="0" dir="18900000">
              <a:srgbClr val="000000">
                <a:alpha val="80000"/>
              </a:srgbClr>
            </a:outerShdw>
          </a:effectLst>
        </a:effectStyle>
        <a:effectStyle>
          <a:effectLst>
            <a:outerShdw sx="100000" sy="100000" kx="0" ky="0" algn="b" rotWithShape="0" blurRad="76200" dist="0" dir="18900000">
              <a:srgbClr val="000000">
                <a:alpha val="80000"/>
              </a:srgbClr>
            </a:outerShdw>
          </a:effectLst>
        </a:effectStyle>
        <a:effectStyle>
          <a:effectLst>
            <a:outerShdw sx="100000" sy="100000" kx="0" ky="0" algn="b" rotWithShape="0" blurRad="76200" dist="0" dir="18900000">
              <a:srgbClr val="000000">
                <a:alpha val="8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adFill flip="none" rotWithShape="1">
          <a:gsLst>
            <a:gs pos="0">
              <a:schemeClr val="accent1"/>
            </a:gs>
            <a:gs pos="100000">
              <a:schemeClr val="accent1">
                <a:hueOff val="321133"/>
                <a:satOff val="-12043"/>
                <a:lumOff val="-7113"/>
              </a:schemeClr>
            </a:gs>
          </a:gsLst>
          <a:lin ang="5400000" scaled="0"/>
        </a:gradFill>
        <a:ln w="12700" cap="flat">
          <a:noFill/>
          <a:miter lim="400000"/>
        </a:ln>
        <a:effectLst>
          <a:outerShdw sx="100000" sy="100000" kx="0" ky="0" algn="b" rotWithShape="0" blurRad="76200" dist="0" dir="18900000">
            <a:srgbClr val="000000">
              <a:alpha val="80000"/>
            </a:srgbClr>
          </a:outerShdw>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outerShdw sx="100000" sy="100000" kx="0" ky="0" algn="b" rotWithShape="0" blurRad="25400" dist="23998" dir="2700000">
                <a:srgbClr val="000000">
                  <a:alpha val="31034"/>
                </a:srgbClr>
              </a:outerShdw>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FFFFFF"/>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5200" u="none" kumimoji="0" normalizeH="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