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0FAE39-8CEA-218E-05AF-A5E0761D5449}" v="704" dt="2024-02-06T18:58:53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Исаков Даниил Сергеевич" userId="S::isakovds@stud.rosnou.ru::04eb5c6e-ba4d-4e7a-a823-7fd0d56e4009" providerId="AD" clId="Web-{460FAE39-8CEA-218E-05AF-A5E0761D5449}"/>
    <pc:docChg chg="addSld delSld modSld sldOrd">
      <pc:chgData name="Исаков Даниил Сергеевич" userId="S::isakovds@stud.rosnou.ru::04eb5c6e-ba4d-4e7a-a823-7fd0d56e4009" providerId="AD" clId="Web-{460FAE39-8CEA-218E-05AF-A5E0761D5449}" dt="2024-02-06T18:59:18.004" v="705"/>
      <pc:docMkLst>
        <pc:docMk/>
      </pc:docMkLst>
      <pc:sldChg chg="addSp delSp modSp mod setBg">
        <pc:chgData name="Исаков Даниил Сергеевич" userId="S::isakovds@stud.rosnou.ru::04eb5c6e-ba4d-4e7a-a823-7fd0d56e4009" providerId="AD" clId="Web-{460FAE39-8CEA-218E-05AF-A5E0761D5449}" dt="2024-02-06T18:09:27.796" v="25"/>
        <pc:sldMkLst>
          <pc:docMk/>
          <pc:sldMk cId="1351651579" sldId="256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09:27.796" v="25"/>
          <ac:spMkLst>
            <pc:docMk/>
            <pc:sldMk cId="1351651579" sldId="256"/>
            <ac:spMk id="2" creationId="{00000000-0000-0000-0000-000000000000}"/>
          </ac:spMkLst>
        </pc:spChg>
        <pc:spChg chg="mod">
          <ac:chgData name="Исаков Даниил Сергеевич" userId="S::isakovds@stud.rosnou.ru::04eb5c6e-ba4d-4e7a-a823-7fd0d56e4009" providerId="AD" clId="Web-{460FAE39-8CEA-218E-05AF-A5E0761D5449}" dt="2024-02-06T18:09:27.796" v="25"/>
          <ac:spMkLst>
            <pc:docMk/>
            <pc:sldMk cId="1351651579" sldId="256"/>
            <ac:spMk id="3" creationId="{00000000-0000-0000-0000-000000000000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09:09.842" v="22"/>
          <ac:spMkLst>
            <pc:docMk/>
            <pc:sldMk cId="1351651579" sldId="256"/>
            <ac:spMk id="9" creationId="{ECC07320-C2CA-4E29-8481-9D9E143C7788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09:09.842" v="22"/>
          <ac:spMkLst>
            <pc:docMk/>
            <pc:sldMk cId="1351651579" sldId="256"/>
            <ac:spMk id="11" creationId="{178FB36B-5BFE-42CA-BC60-1115E0D95EEC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09:27.780" v="24"/>
          <ac:spMkLst>
            <pc:docMk/>
            <pc:sldMk cId="1351651579" sldId="256"/>
            <ac:spMk id="18" creationId="{65219498-D544-41AC-98FE-8F956EF66A62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09:27.780" v="24"/>
          <ac:spMkLst>
            <pc:docMk/>
            <pc:sldMk cId="1351651579" sldId="256"/>
            <ac:spMk id="19" creationId="{F500DBFC-17A9-4E0A-AEE2-A49F9AEEF0FD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09:27.796" v="25"/>
          <ac:spMkLst>
            <pc:docMk/>
            <pc:sldMk cId="1351651579" sldId="256"/>
            <ac:spMk id="24" creationId="{23D09407-53BC-485E-B4CE-BC5E4FC4B25B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09:27.796" v="25"/>
          <ac:spMkLst>
            <pc:docMk/>
            <pc:sldMk cId="1351651579" sldId="256"/>
            <ac:spMk id="25" creationId="{921DB988-49FC-4608-B0A2-E2F3A4019041}"/>
          </ac:spMkLst>
        </pc:spChg>
        <pc:grpChg chg="add del">
          <ac:chgData name="Исаков Даниил Сергеевич" userId="S::isakovds@stud.rosnou.ru::04eb5c6e-ba4d-4e7a-a823-7fd0d56e4009" providerId="AD" clId="Web-{460FAE39-8CEA-218E-05AF-A5E0761D5449}" dt="2024-02-06T18:09:27.780" v="24"/>
          <ac:grpSpMkLst>
            <pc:docMk/>
            <pc:sldMk cId="1351651579" sldId="256"/>
            <ac:grpSpMk id="13" creationId="{D74613BB-817C-4C4F-8A24-4936F2F064C0}"/>
          </ac:grpSpMkLst>
        </pc:grpChg>
        <pc:grpChg chg="add">
          <ac:chgData name="Исаков Даниил Сергеевич" userId="S::isakovds@stud.rosnou.ru::04eb5c6e-ba4d-4e7a-a823-7fd0d56e4009" providerId="AD" clId="Web-{460FAE39-8CEA-218E-05AF-A5E0761D5449}" dt="2024-02-06T18:09:27.796" v="25"/>
          <ac:grpSpMkLst>
            <pc:docMk/>
            <pc:sldMk cId="1351651579" sldId="256"/>
            <ac:grpSpMk id="26" creationId="{E9B930FD-8671-4C4C-ADCF-73AC1D0CD417}"/>
          </ac:grpSpMkLst>
        </pc:grpChg>
        <pc:grpChg chg="add">
          <ac:chgData name="Исаков Даниил Сергеевич" userId="S::isakovds@stud.rosnou.ru::04eb5c6e-ba4d-4e7a-a823-7fd0d56e4009" providerId="AD" clId="Web-{460FAE39-8CEA-218E-05AF-A5E0761D5449}" dt="2024-02-06T18:09:27.796" v="25"/>
          <ac:grpSpMkLst>
            <pc:docMk/>
            <pc:sldMk cId="1351651579" sldId="256"/>
            <ac:grpSpMk id="27" creationId="{383C2651-AE0C-4AE4-8725-E2F9414FE219}"/>
          </ac:grpSpMkLst>
        </pc:grpChg>
        <pc:picChg chg="add mod ord">
          <ac:chgData name="Исаков Даниил Сергеевич" userId="S::isakovds@stud.rosnou.ru::04eb5c6e-ba4d-4e7a-a823-7fd0d56e4009" providerId="AD" clId="Web-{460FAE39-8CEA-218E-05AF-A5E0761D5449}" dt="2024-02-06T18:09:27.796" v="25"/>
          <ac:picMkLst>
            <pc:docMk/>
            <pc:sldMk cId="1351651579" sldId="256"/>
            <ac:picMk id="4" creationId="{71090CBC-68B5-572B-C9B3-63FB29EAAA70}"/>
          </ac:picMkLst>
        </pc:picChg>
      </pc:sldChg>
      <pc:sldChg chg="addSp delSp modSp new mod ord setBg">
        <pc:chgData name="Исаков Даниил Сергеевич" userId="S::isakovds@stud.rosnou.ru::04eb5c6e-ba4d-4e7a-a823-7fd0d56e4009" providerId="AD" clId="Web-{460FAE39-8CEA-218E-05AF-A5E0761D5449}" dt="2024-02-06T18:13:32.381" v="116" actId="20577"/>
        <pc:sldMkLst>
          <pc:docMk/>
          <pc:sldMk cId="3261953925" sldId="257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13:32.381" v="116" actId="20577"/>
          <ac:spMkLst>
            <pc:docMk/>
            <pc:sldMk cId="3261953925" sldId="257"/>
            <ac:spMk id="2" creationId="{61FE0E02-BEE6-9E7E-7B72-32F0DAF93217}"/>
          </ac:spMkLst>
        </pc:spChg>
        <pc:spChg chg="mod ord">
          <ac:chgData name="Исаков Даниил Сергеевич" userId="S::isakovds@stud.rosnou.ru::04eb5c6e-ba4d-4e7a-a823-7fd0d56e4009" providerId="AD" clId="Web-{460FAE39-8CEA-218E-05AF-A5E0761D5449}" dt="2024-02-06T18:13:29.318" v="112" actId="14100"/>
          <ac:spMkLst>
            <pc:docMk/>
            <pc:sldMk cId="3261953925" sldId="257"/>
            <ac:spMk id="3" creationId="{8A893AB1-72C8-EDDA-F56E-54ED428514B8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13:11.318" v="107"/>
          <ac:spMkLst>
            <pc:docMk/>
            <pc:sldMk cId="3261953925" sldId="257"/>
            <ac:spMk id="9" creationId="{23E547B5-89CF-4EC0-96DE-25771AED0799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13:11.318" v="107"/>
          <ac:spMkLst>
            <pc:docMk/>
            <pc:sldMk cId="3261953925" sldId="257"/>
            <ac:spMk id="11" creationId="{3F0B8CEB-8279-4E5E-A0CE-1FC9F71736F2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3:11.318" v="108"/>
          <ac:spMkLst>
            <pc:docMk/>
            <pc:sldMk cId="3261953925" sldId="257"/>
            <ac:spMk id="13" creationId="{F13C74B1-5B17-4795-BED0-7140497B445A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3:11.318" v="108"/>
          <ac:spMkLst>
            <pc:docMk/>
            <pc:sldMk cId="3261953925" sldId="257"/>
            <ac:spMk id="14" creationId="{D4974D33-8DC5-464E-8C6D-BE58F0669C17}"/>
          </ac:spMkLst>
        </pc:spChg>
        <pc:picChg chg="add mod">
          <ac:chgData name="Исаков Даниил Сергеевич" userId="S::isakovds@stud.rosnou.ru::04eb5c6e-ba4d-4e7a-a823-7fd0d56e4009" providerId="AD" clId="Web-{460FAE39-8CEA-218E-05AF-A5E0761D5449}" dt="2024-02-06T18:13:11.318" v="108"/>
          <ac:picMkLst>
            <pc:docMk/>
            <pc:sldMk cId="3261953925" sldId="257"/>
            <ac:picMk id="4" creationId="{0E142591-BA6F-8525-7693-0DF245156F54}"/>
          </ac:picMkLst>
        </pc:picChg>
      </pc:sldChg>
      <pc:sldChg chg="modSp new">
        <pc:chgData name="Исаков Даниил Сергеевич" userId="S::isakovds@stud.rosnou.ru::04eb5c6e-ba4d-4e7a-a823-7fd0d56e4009" providerId="AD" clId="Web-{460FAE39-8CEA-218E-05AF-A5E0761D5449}" dt="2024-02-06T18:15:16.384" v="195" actId="20577"/>
        <pc:sldMkLst>
          <pc:docMk/>
          <pc:sldMk cId="57510588" sldId="258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15:16.384" v="195" actId="20577"/>
          <ac:spMkLst>
            <pc:docMk/>
            <pc:sldMk cId="57510588" sldId="258"/>
            <ac:spMk id="2" creationId="{D14A4953-0B3F-F428-60EA-BF36DD726EEC}"/>
          </ac:spMkLst>
        </pc:spChg>
      </pc:sldChg>
      <pc:sldChg chg="addSp delSp modSp new del">
        <pc:chgData name="Исаков Даниил Сергеевич" userId="S::isakovds@stud.rosnou.ru::04eb5c6e-ba4d-4e7a-a823-7fd0d56e4009" providerId="AD" clId="Web-{460FAE39-8CEA-218E-05AF-A5E0761D5449}" dt="2024-02-06T18:16:36.261" v="199"/>
        <pc:sldMkLst>
          <pc:docMk/>
          <pc:sldMk cId="143512420" sldId="259"/>
        </pc:sldMkLst>
        <pc:spChg chg="del">
          <ac:chgData name="Исаков Даниил Сергеевич" userId="S::isakovds@stud.rosnou.ru::04eb5c6e-ba4d-4e7a-a823-7fd0d56e4009" providerId="AD" clId="Web-{460FAE39-8CEA-218E-05AF-A5E0761D5449}" dt="2024-02-06T18:16:16.432" v="197"/>
          <ac:spMkLst>
            <pc:docMk/>
            <pc:sldMk cId="143512420" sldId="259"/>
            <ac:spMk id="3" creationId="{77032D07-FAF7-8AEB-0F90-C7912F422C75}"/>
          </ac:spMkLst>
        </pc:spChg>
        <pc:spChg chg="add mod">
          <ac:chgData name="Исаков Даниил Сергеевич" userId="S::isakovds@stud.rosnou.ru::04eb5c6e-ba4d-4e7a-a823-7fd0d56e4009" providerId="AD" clId="Web-{460FAE39-8CEA-218E-05AF-A5E0761D5449}" dt="2024-02-06T18:16:26.433" v="198"/>
          <ac:spMkLst>
            <pc:docMk/>
            <pc:sldMk cId="143512420" sldId="259"/>
            <ac:spMk id="6" creationId="{C9DB797D-2D85-5493-1545-21C9D0FEFCB1}"/>
          </ac:spMkLst>
        </pc:spChg>
        <pc:picChg chg="add del mod ord">
          <ac:chgData name="Исаков Даниил Сергеевич" userId="S::isakovds@stud.rosnou.ru::04eb5c6e-ba4d-4e7a-a823-7fd0d56e4009" providerId="AD" clId="Web-{460FAE39-8CEA-218E-05AF-A5E0761D5449}" dt="2024-02-06T18:16:26.433" v="198"/>
          <ac:picMkLst>
            <pc:docMk/>
            <pc:sldMk cId="143512420" sldId="259"/>
            <ac:picMk id="4" creationId="{70181142-DA00-F2A1-73CA-E0026B2CF548}"/>
          </ac:picMkLst>
        </pc:picChg>
      </pc:sldChg>
      <pc:sldChg chg="addSp modSp new mod setBg">
        <pc:chgData name="Исаков Даниил Сергеевич" userId="S::isakovds@stud.rosnou.ru::04eb5c6e-ba4d-4e7a-a823-7fd0d56e4009" providerId="AD" clId="Web-{460FAE39-8CEA-218E-05AF-A5E0761D5449}" dt="2024-02-06T18:18:31.983" v="218"/>
        <pc:sldMkLst>
          <pc:docMk/>
          <pc:sldMk cId="851163094" sldId="259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18:31.983" v="218"/>
          <ac:spMkLst>
            <pc:docMk/>
            <pc:sldMk cId="851163094" sldId="259"/>
            <ac:spMk id="2" creationId="{89BAEDCB-FA9A-908C-C841-32071731ABC9}"/>
          </ac:spMkLst>
        </pc:spChg>
        <pc:spChg chg="mod">
          <ac:chgData name="Исаков Даниил Сергеевич" userId="S::isakovds@stud.rosnou.ru::04eb5c6e-ba4d-4e7a-a823-7fd0d56e4009" providerId="AD" clId="Web-{460FAE39-8CEA-218E-05AF-A5E0761D5449}" dt="2024-02-06T18:18:31.983" v="218"/>
          <ac:spMkLst>
            <pc:docMk/>
            <pc:sldMk cId="851163094" sldId="259"/>
            <ac:spMk id="3" creationId="{03B50C37-BE31-33FA-4513-CD26CA33EA09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31.983" v="218"/>
          <ac:spMkLst>
            <pc:docMk/>
            <pc:sldMk cId="851163094" sldId="259"/>
            <ac:spMk id="8" creationId="{C2554CA6-288E-4202-BC52-2E5A8F0C0AED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31.983" v="218"/>
          <ac:spMkLst>
            <pc:docMk/>
            <pc:sldMk cId="851163094" sldId="259"/>
            <ac:spMk id="10" creationId="{B10BB131-AC8E-4A8E-A5D1-36260F720C3B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31.983" v="218"/>
          <ac:spMkLst>
            <pc:docMk/>
            <pc:sldMk cId="851163094" sldId="259"/>
            <ac:spMk id="12" creationId="{5B7778FC-632E-4DCA-A7CB-0D7731CCF970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31.983" v="218"/>
          <ac:spMkLst>
            <pc:docMk/>
            <pc:sldMk cId="851163094" sldId="259"/>
            <ac:spMk id="14" creationId="{FA23A907-97FB-4A8F-880A-DD77401C4296}"/>
          </ac:spMkLst>
        </pc:spChg>
      </pc:sldChg>
      <pc:sldChg chg="addSp modSp new mod setBg">
        <pc:chgData name="Исаков Даниил Сергеевич" userId="S::isakovds@stud.rosnou.ru::04eb5c6e-ba4d-4e7a-a823-7fd0d56e4009" providerId="AD" clId="Web-{460FAE39-8CEA-218E-05AF-A5E0761D5449}" dt="2024-02-06T18:18:24.358" v="217"/>
        <pc:sldMkLst>
          <pc:docMk/>
          <pc:sldMk cId="3569183288" sldId="260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18:24.358" v="217"/>
          <ac:spMkLst>
            <pc:docMk/>
            <pc:sldMk cId="3569183288" sldId="260"/>
            <ac:spMk id="2" creationId="{7706CAC0-44F1-E731-B4DC-70DD4B672B0F}"/>
          </ac:spMkLst>
        </pc:spChg>
        <pc:spChg chg="mod">
          <ac:chgData name="Исаков Даниил Сергеевич" userId="S::isakovds@stud.rosnou.ru::04eb5c6e-ba4d-4e7a-a823-7fd0d56e4009" providerId="AD" clId="Web-{460FAE39-8CEA-218E-05AF-A5E0761D5449}" dt="2024-02-06T18:18:24.358" v="217"/>
          <ac:spMkLst>
            <pc:docMk/>
            <pc:sldMk cId="3569183288" sldId="260"/>
            <ac:spMk id="3" creationId="{28845B4B-E367-028A-298A-D98853F1C83D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24.358" v="217"/>
          <ac:spMkLst>
            <pc:docMk/>
            <pc:sldMk cId="3569183288" sldId="260"/>
            <ac:spMk id="8" creationId="{C2554CA6-288E-4202-BC52-2E5A8F0C0AED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24.358" v="217"/>
          <ac:spMkLst>
            <pc:docMk/>
            <pc:sldMk cId="3569183288" sldId="260"/>
            <ac:spMk id="10" creationId="{B10BB131-AC8E-4A8E-A5D1-36260F720C3B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24.358" v="217"/>
          <ac:spMkLst>
            <pc:docMk/>
            <pc:sldMk cId="3569183288" sldId="260"/>
            <ac:spMk id="12" creationId="{5B7778FC-632E-4DCA-A7CB-0D7731CCF970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18:24.358" v="217"/>
          <ac:spMkLst>
            <pc:docMk/>
            <pc:sldMk cId="3569183288" sldId="260"/>
            <ac:spMk id="14" creationId="{FA23A907-97FB-4A8F-880A-DD77401C4296}"/>
          </ac:spMkLst>
        </pc:spChg>
      </pc:sldChg>
      <pc:sldChg chg="addSp delSp modSp new">
        <pc:chgData name="Исаков Даниил Сергеевич" userId="S::isakovds@stud.rosnou.ru::04eb5c6e-ba4d-4e7a-a823-7fd0d56e4009" providerId="AD" clId="Web-{460FAE39-8CEA-218E-05AF-A5E0761D5449}" dt="2024-02-06T18:22:18.552" v="260" actId="14100"/>
        <pc:sldMkLst>
          <pc:docMk/>
          <pc:sldMk cId="3206947195" sldId="261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21:01.597" v="248" actId="20577"/>
          <ac:spMkLst>
            <pc:docMk/>
            <pc:sldMk cId="3206947195" sldId="261"/>
            <ac:spMk id="2" creationId="{8EC29E50-C6E6-19F6-048C-F4CA2BA3719F}"/>
          </ac:spMkLst>
        </pc:spChg>
        <pc:spChg chg="del">
          <ac:chgData name="Исаков Даниил Сергеевич" userId="S::isakovds@stud.rosnou.ru::04eb5c6e-ba4d-4e7a-a823-7fd0d56e4009" providerId="AD" clId="Web-{460FAE39-8CEA-218E-05AF-A5E0761D5449}" dt="2024-02-06T18:20:43.565" v="242"/>
          <ac:spMkLst>
            <pc:docMk/>
            <pc:sldMk cId="3206947195" sldId="261"/>
            <ac:spMk id="3" creationId="{FEE03835-943C-427E-6AF4-285D9321C6EF}"/>
          </ac:spMkLst>
        </pc:spChg>
        <pc:spChg chg="add mod">
          <ac:chgData name="Исаков Даниил Сергеевич" userId="S::isakovds@stud.rosnou.ru::04eb5c6e-ba4d-4e7a-a823-7fd0d56e4009" providerId="AD" clId="Web-{460FAE39-8CEA-218E-05AF-A5E0761D5449}" dt="2024-02-06T18:21:31.879" v="253" actId="1076"/>
          <ac:spMkLst>
            <pc:docMk/>
            <pc:sldMk cId="3206947195" sldId="261"/>
            <ac:spMk id="4" creationId="{0A7E3352-F020-C107-08C5-016C1B470FF6}"/>
          </ac:spMkLst>
        </pc:spChg>
        <pc:spChg chg="add mod">
          <ac:chgData name="Исаков Даниил Сергеевич" userId="S::isakovds@stud.rosnou.ru::04eb5c6e-ba4d-4e7a-a823-7fd0d56e4009" providerId="AD" clId="Web-{460FAE39-8CEA-218E-05AF-A5E0761D5449}" dt="2024-02-06T18:21:34.004" v="254" actId="1076"/>
          <ac:spMkLst>
            <pc:docMk/>
            <pc:sldMk cId="3206947195" sldId="261"/>
            <ac:spMk id="5" creationId="{1BF6DE00-EA7D-439B-C6EB-228669212EF5}"/>
          </ac:spMkLst>
        </pc:spChg>
        <pc:cxnChg chg="add mod">
          <ac:chgData name="Исаков Даниил Сергеевич" userId="S::isakovds@stud.rosnou.ru::04eb5c6e-ba4d-4e7a-a823-7fd0d56e4009" providerId="AD" clId="Web-{460FAE39-8CEA-218E-05AF-A5E0761D5449}" dt="2024-02-06T18:21:50.848" v="256" actId="1076"/>
          <ac:cxnSpMkLst>
            <pc:docMk/>
            <pc:sldMk cId="3206947195" sldId="261"/>
            <ac:cxnSpMk id="6" creationId="{5A0EA3BB-FB79-78C0-39C3-B1E135F6585E}"/>
          </ac:cxnSpMkLst>
        </pc:cxnChg>
        <pc:cxnChg chg="add mod">
          <ac:chgData name="Исаков Даниил Сергеевич" userId="S::isakovds@stud.rosnou.ru::04eb5c6e-ba4d-4e7a-a823-7fd0d56e4009" providerId="AD" clId="Web-{460FAE39-8CEA-218E-05AF-A5E0761D5449}" dt="2024-02-06T18:22:18.552" v="260" actId="14100"/>
          <ac:cxnSpMkLst>
            <pc:docMk/>
            <pc:sldMk cId="3206947195" sldId="261"/>
            <ac:cxnSpMk id="7" creationId="{5604A298-9EB1-954B-F1E1-2D0CE94B4E9B}"/>
          </ac:cxnSpMkLst>
        </pc:cxnChg>
      </pc:sldChg>
      <pc:sldChg chg="addSp delSp modSp new">
        <pc:chgData name="Исаков Даниил Сергеевич" userId="S::isakovds@stud.rosnou.ru::04eb5c6e-ba4d-4e7a-a823-7fd0d56e4009" providerId="AD" clId="Web-{460FAE39-8CEA-218E-05AF-A5E0761D5449}" dt="2024-02-06T18:46:47.687" v="570" actId="1076"/>
        <pc:sldMkLst>
          <pc:docMk/>
          <pc:sldMk cId="3130444712" sldId="262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46:08.967" v="559" actId="20577"/>
          <ac:spMkLst>
            <pc:docMk/>
            <pc:sldMk cId="3130444712" sldId="262"/>
            <ac:spMk id="2" creationId="{BBB848AB-BF95-FA7E-B653-24B1B0BF6067}"/>
          </ac:spMkLst>
        </pc:spChg>
        <pc:spChg chg="mod">
          <ac:chgData name="Исаков Даниил Сергеевич" userId="S::isakovds@stud.rosnou.ru::04eb5c6e-ba4d-4e7a-a823-7fd0d56e4009" providerId="AD" clId="Web-{460FAE39-8CEA-218E-05AF-A5E0761D5449}" dt="2024-02-06T18:46:15.842" v="560" actId="14100"/>
          <ac:spMkLst>
            <pc:docMk/>
            <pc:sldMk cId="3130444712" sldId="262"/>
            <ac:spMk id="3" creationId="{38A5D985-7B3A-90AE-F17C-AD87583F93A2}"/>
          </ac:spMkLst>
        </pc:spChg>
        <pc:spChg chg="add mod">
          <ac:chgData name="Исаков Даниил Сергеевич" userId="S::isakovds@stud.rosnou.ru::04eb5c6e-ba4d-4e7a-a823-7fd0d56e4009" providerId="AD" clId="Web-{460FAE39-8CEA-218E-05AF-A5E0761D5449}" dt="2024-02-06T18:46:03.873" v="558" actId="20577"/>
          <ac:spMkLst>
            <pc:docMk/>
            <pc:sldMk cId="3130444712" sldId="262"/>
            <ac:spMk id="5" creationId="{0EE535BE-77F0-004E-C891-70CEDDB6C586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46:21.686" v="562"/>
          <ac:spMkLst>
            <pc:docMk/>
            <pc:sldMk cId="3130444712" sldId="262"/>
            <ac:spMk id="7" creationId="{DC8C672D-C33D-C99E-D391-4FD3F6468914}"/>
          </ac:spMkLst>
        </pc:spChg>
        <pc:spChg chg="add del mod">
          <ac:chgData name="Исаков Даниил Сергеевич" userId="S::isakovds@stud.rosnou.ru::04eb5c6e-ba4d-4e7a-a823-7fd0d56e4009" providerId="AD" clId="Web-{460FAE39-8CEA-218E-05AF-A5E0761D5449}" dt="2024-02-06T18:46:35.296" v="568"/>
          <ac:spMkLst>
            <pc:docMk/>
            <pc:sldMk cId="3130444712" sldId="262"/>
            <ac:spMk id="9" creationId="{CFFBA763-F72E-053B-FAC3-83B3C636403E}"/>
          </ac:spMkLst>
        </pc:spChg>
        <pc:spChg chg="add mod">
          <ac:chgData name="Исаков Даниил Сергеевич" userId="S::isakovds@stud.rosnou.ru::04eb5c6e-ba4d-4e7a-a823-7fd0d56e4009" providerId="AD" clId="Web-{460FAE39-8CEA-218E-05AF-A5E0761D5449}" dt="2024-02-06T18:46:47.687" v="570" actId="1076"/>
          <ac:spMkLst>
            <pc:docMk/>
            <pc:sldMk cId="3130444712" sldId="262"/>
            <ac:spMk id="11" creationId="{522EA499-F7D2-D471-2078-A4238F1771C4}"/>
          </ac:spMkLst>
        </pc:spChg>
      </pc:sldChg>
      <pc:sldChg chg="addSp modSp new mod setBg">
        <pc:chgData name="Исаков Даниил Сергеевич" userId="S::isakovds@stud.rosnou.ru::04eb5c6e-ba4d-4e7a-a823-7fd0d56e4009" providerId="AD" clId="Web-{460FAE39-8CEA-218E-05AF-A5E0761D5449}" dt="2024-02-06T18:39:23.674" v="403"/>
        <pc:sldMkLst>
          <pc:docMk/>
          <pc:sldMk cId="4015710302" sldId="263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38:53.627" v="400"/>
          <ac:spMkLst>
            <pc:docMk/>
            <pc:sldMk cId="4015710302" sldId="263"/>
            <ac:spMk id="2" creationId="{2120A649-D86E-1B27-C090-175B6C09C337}"/>
          </ac:spMkLst>
        </pc:spChg>
        <pc:spChg chg="mod">
          <ac:chgData name="Исаков Даниил Сергеевич" userId="S::isakovds@stud.rosnou.ru::04eb5c6e-ba4d-4e7a-a823-7fd0d56e4009" providerId="AD" clId="Web-{460FAE39-8CEA-218E-05AF-A5E0761D5449}" dt="2024-02-06T18:39:23.674" v="403"/>
          <ac:spMkLst>
            <pc:docMk/>
            <pc:sldMk cId="4015710302" sldId="263"/>
            <ac:spMk id="3" creationId="{9C3C4B26-DC4C-EC6D-1F6A-7A337F87E878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38:53.627" v="400"/>
          <ac:spMkLst>
            <pc:docMk/>
            <pc:sldMk cId="4015710302" sldId="263"/>
            <ac:spMk id="8" creationId="{5A0118C5-4F8D-4CF4-BADD-53FEACC6C42A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38:53.627" v="400"/>
          <ac:spMkLst>
            <pc:docMk/>
            <pc:sldMk cId="4015710302" sldId="263"/>
            <ac:spMk id="10" creationId="{A99050EE-26AF-4253-BD50-F0FCD965A8F6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38:53.627" v="400"/>
          <ac:spMkLst>
            <pc:docMk/>
            <pc:sldMk cId="4015710302" sldId="263"/>
            <ac:spMk id="16" creationId="{D0C78466-EB6E-45A0-99A6-A00789ACD90A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38:53.627" v="400"/>
          <ac:spMkLst>
            <pc:docMk/>
            <pc:sldMk cId="4015710302" sldId="263"/>
            <ac:spMk id="18" creationId="{E99F76E4-5DFD-4DBE-B042-66FBCD1182C9}"/>
          </ac:spMkLst>
        </pc:spChg>
        <pc:grpChg chg="add">
          <ac:chgData name="Исаков Даниил Сергеевич" userId="S::isakovds@stud.rosnou.ru::04eb5c6e-ba4d-4e7a-a823-7fd0d56e4009" providerId="AD" clId="Web-{460FAE39-8CEA-218E-05AF-A5E0761D5449}" dt="2024-02-06T18:38:53.627" v="400"/>
          <ac:grpSpMkLst>
            <pc:docMk/>
            <pc:sldMk cId="4015710302" sldId="263"/>
            <ac:grpSpMk id="12" creationId="{00E015F5-1A99-4E40-BC3D-7707802996B5}"/>
          </ac:grpSpMkLst>
        </pc:grpChg>
        <pc:grpChg chg="add">
          <ac:chgData name="Исаков Даниил Сергеевич" userId="S::isakovds@stud.rosnou.ru::04eb5c6e-ba4d-4e7a-a823-7fd0d56e4009" providerId="AD" clId="Web-{460FAE39-8CEA-218E-05AF-A5E0761D5449}" dt="2024-02-06T18:38:53.627" v="400"/>
          <ac:grpSpMkLst>
            <pc:docMk/>
            <pc:sldMk cId="4015710302" sldId="263"/>
            <ac:grpSpMk id="20" creationId="{5468B3A9-705E-43C3-A742-0619B0D8F2EE}"/>
          </ac:grpSpMkLst>
        </pc:grpChg>
        <pc:grpChg chg="add">
          <ac:chgData name="Исаков Даниил Сергеевич" userId="S::isakovds@stud.rosnou.ru::04eb5c6e-ba4d-4e7a-a823-7fd0d56e4009" providerId="AD" clId="Web-{460FAE39-8CEA-218E-05AF-A5E0761D5449}" dt="2024-02-06T18:38:53.627" v="400"/>
          <ac:grpSpMkLst>
            <pc:docMk/>
            <pc:sldMk cId="4015710302" sldId="263"/>
            <ac:grpSpMk id="191" creationId="{773717CC-ECEE-4ABF-BA61-C59F46801775}"/>
          </ac:grpSpMkLst>
        </pc:grpChg>
      </pc:sldChg>
      <pc:sldChg chg="modSp new">
        <pc:chgData name="Исаков Даниил Сергеевич" userId="S::isakovds@stud.rosnou.ru::04eb5c6e-ba4d-4e7a-a823-7fd0d56e4009" providerId="AD" clId="Web-{460FAE39-8CEA-218E-05AF-A5E0761D5449}" dt="2024-02-06T18:40:56.677" v="456" actId="20577"/>
        <pc:sldMkLst>
          <pc:docMk/>
          <pc:sldMk cId="3441568151" sldId="264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40:56.677" v="456" actId="20577"/>
          <ac:spMkLst>
            <pc:docMk/>
            <pc:sldMk cId="3441568151" sldId="264"/>
            <ac:spMk id="2" creationId="{E12739FE-94E0-C7F8-0B2D-87E51B805795}"/>
          </ac:spMkLst>
        </pc:spChg>
      </pc:sldChg>
      <pc:sldChg chg="modSp new del">
        <pc:chgData name="Исаков Даниил Сергеевич" userId="S::isakovds@stud.rosnou.ru::04eb5c6e-ba4d-4e7a-a823-7fd0d56e4009" providerId="AD" clId="Web-{460FAE39-8CEA-218E-05AF-A5E0761D5449}" dt="2024-02-06T18:47:03.156" v="571"/>
        <pc:sldMkLst>
          <pc:docMk/>
          <pc:sldMk cId="2913301849" sldId="265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43:31.228" v="464" actId="20577"/>
          <ac:spMkLst>
            <pc:docMk/>
            <pc:sldMk cId="2913301849" sldId="265"/>
            <ac:spMk id="2" creationId="{9AEF29EE-38E8-1FB7-7EA2-0BB6FFD89691}"/>
          </ac:spMkLst>
        </pc:spChg>
      </pc:sldChg>
      <pc:sldChg chg="modSp new">
        <pc:chgData name="Исаков Даниил Сергеевич" userId="S::isakovds@stud.rosnou.ru::04eb5c6e-ba4d-4e7a-a823-7fd0d56e4009" providerId="AD" clId="Web-{460FAE39-8CEA-218E-05AF-A5E0761D5449}" dt="2024-02-06T18:50:32.037" v="660" actId="20577"/>
        <pc:sldMkLst>
          <pc:docMk/>
          <pc:sldMk cId="3758130374" sldId="265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48:56.659" v="592" actId="20577"/>
          <ac:spMkLst>
            <pc:docMk/>
            <pc:sldMk cId="3758130374" sldId="265"/>
            <ac:spMk id="2" creationId="{C0460E4C-752D-601D-F098-333DA3CF9870}"/>
          </ac:spMkLst>
        </pc:spChg>
        <pc:spChg chg="mod">
          <ac:chgData name="Исаков Даниил Сергеевич" userId="S::isakovds@stud.rosnou.ru::04eb5c6e-ba4d-4e7a-a823-7fd0d56e4009" providerId="AD" clId="Web-{460FAE39-8CEA-218E-05AF-A5E0761D5449}" dt="2024-02-06T18:50:32.037" v="660" actId="20577"/>
          <ac:spMkLst>
            <pc:docMk/>
            <pc:sldMk cId="3758130374" sldId="265"/>
            <ac:spMk id="3" creationId="{4E50ED0E-8688-3E3E-38F4-DCC998BE9FBB}"/>
          </ac:spMkLst>
        </pc:spChg>
      </pc:sldChg>
      <pc:sldChg chg="addSp delSp modSp new mod setBg">
        <pc:chgData name="Исаков Даниил Сергеевич" userId="S::isakovds@stud.rosnou.ru::04eb5c6e-ba4d-4e7a-a823-7fd0d56e4009" providerId="AD" clId="Web-{460FAE39-8CEA-218E-05AF-A5E0761D5449}" dt="2024-02-06T18:58:27.612" v="696" actId="20577"/>
        <pc:sldMkLst>
          <pc:docMk/>
          <pc:sldMk cId="4025539017" sldId="266"/>
        </pc:sldMkLst>
        <pc:spChg chg="mod ord">
          <ac:chgData name="Исаков Даниил Сергеевич" userId="S::isakovds@stud.rosnou.ru::04eb5c6e-ba4d-4e7a-a823-7fd0d56e4009" providerId="AD" clId="Web-{460FAE39-8CEA-218E-05AF-A5E0761D5449}" dt="2024-02-06T18:56:01.811" v="694"/>
          <ac:spMkLst>
            <pc:docMk/>
            <pc:sldMk cId="4025539017" sldId="266"/>
            <ac:spMk id="2" creationId="{9003DFFF-E05B-7F87-172C-C20284B8E897}"/>
          </ac:spMkLst>
        </pc:spChg>
        <pc:spChg chg="del">
          <ac:chgData name="Исаков Даниил Сергеевич" userId="S::isakovds@stud.rosnou.ru::04eb5c6e-ba4d-4e7a-a823-7fd0d56e4009" providerId="AD" clId="Web-{460FAE39-8CEA-218E-05AF-A5E0761D5449}" dt="2024-02-06T18:53:21.135" v="681"/>
          <ac:spMkLst>
            <pc:docMk/>
            <pc:sldMk cId="4025539017" sldId="266"/>
            <ac:spMk id="3" creationId="{C81EEAE4-F00B-5762-DC9E-AC1A8C5A48CC}"/>
          </ac:spMkLst>
        </pc:spChg>
        <pc:spChg chg="add mod">
          <ac:chgData name="Исаков Даниил Сергеевич" userId="S::isakovds@stud.rosnou.ru::04eb5c6e-ba4d-4e7a-a823-7fd0d56e4009" providerId="AD" clId="Web-{460FAE39-8CEA-218E-05AF-A5E0761D5449}" dt="2024-02-06T18:58:27.612" v="696" actId="20577"/>
          <ac:spMkLst>
            <pc:docMk/>
            <pc:sldMk cId="4025539017" sldId="266"/>
            <ac:spMk id="11" creationId="{04A4E4B7-A16B-4B9E-229D-E01B5A93B46A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6:01.811" v="694"/>
          <ac:spMkLst>
            <pc:docMk/>
            <pc:sldMk cId="4025539017" sldId="266"/>
            <ac:spMk id="14" creationId="{2DAA6C16-BF9B-4A3E-BC70-EE6015D4F967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spMkLst>
            <pc:docMk/>
            <pc:sldMk cId="4025539017" sldId="266"/>
            <ac:spMk id="23" creationId="{D7A453D2-15D8-4403-815F-291FA16340D9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spMkLst>
            <pc:docMk/>
            <pc:sldMk cId="4025539017" sldId="266"/>
            <ac:spMk id="25" creationId="{8161EA6B-09CA-445B-AB0D-8DF76FA92DEF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spMkLst>
            <pc:docMk/>
            <pc:sldMk cId="4025539017" sldId="266"/>
            <ac:spMk id="41" creationId="{B8114C98-A349-4111-A123-E8EAB86ABE30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spMkLst>
            <pc:docMk/>
            <pc:sldMk cId="4025539017" sldId="266"/>
            <ac:spMk id="49" creationId="{E2D3D3F2-ABBB-4453-B1C5-1BEBF7E4DD56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56:01.811" v="694"/>
          <ac:spMkLst>
            <pc:docMk/>
            <pc:sldMk cId="4025539017" sldId="266"/>
            <ac:spMk id="57" creationId="{43FCDA63-538C-4FB3-911D-7DF75B5993C9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56:01.811" v="694"/>
          <ac:spMkLst>
            <pc:docMk/>
            <pc:sldMk cId="4025539017" sldId="266"/>
            <ac:spMk id="58" creationId="{C0F36B17-8009-453B-9C49-36A9D6F9D0EC}"/>
          </ac:spMkLst>
        </pc:spChg>
        <pc:grpChg chg="add del">
          <ac:chgData name="Исаков Даниил Сергеевич" userId="S::isakovds@stud.rosnou.ru::04eb5c6e-ba4d-4e7a-a823-7fd0d56e4009" providerId="AD" clId="Web-{460FAE39-8CEA-218E-05AF-A5E0761D5449}" dt="2024-02-06T18:56:01.811" v="694"/>
          <ac:grpSpMkLst>
            <pc:docMk/>
            <pc:sldMk cId="4025539017" sldId="266"/>
            <ac:grpSpMk id="16" creationId="{31655B4F-4050-4B1F-82A8-180E74CF9C54}"/>
          </ac:grpSpMkLst>
        </pc:grpChg>
        <pc:gr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grpSpMkLst>
            <pc:docMk/>
            <pc:sldMk cId="4025539017" sldId="266"/>
            <ac:grpSpMk id="27" creationId="{7F277EAE-FC73-4AE5-9BDB-0BE814F95405}"/>
          </ac:grpSpMkLst>
        </pc:grpChg>
        <pc:gr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grpSpMkLst>
            <pc:docMk/>
            <pc:sldMk cId="4025539017" sldId="266"/>
            <ac:grpSpMk id="35" creationId="{AF19A774-30A5-488B-9BAF-629C6440294E}"/>
          </ac:grpSpMkLst>
        </pc:grpChg>
        <pc:gr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grpSpMkLst>
            <pc:docMk/>
            <pc:sldMk cId="4025539017" sldId="266"/>
            <ac:grpSpMk id="43" creationId="{670FB431-AE18-414D-92F4-1D12D1991152}"/>
          </ac:grpSpMkLst>
        </pc:grpChg>
        <pc:grpChg chg="add del">
          <ac:chgData name="Исаков Даниил Сергеевич" userId="S::isakovds@stud.rosnou.ru::04eb5c6e-ba4d-4e7a-a823-7fd0d56e4009" providerId="AD" clId="Web-{460FAE39-8CEA-218E-05AF-A5E0761D5449}" dt="2024-02-06T18:56:01.811" v="693"/>
          <ac:grpSpMkLst>
            <pc:docMk/>
            <pc:sldMk cId="4025539017" sldId="266"/>
            <ac:grpSpMk id="51" creationId="{8214E4A5-A0D2-42C4-8D14-D2A7E495F041}"/>
          </ac:grpSpMkLst>
        </pc:grpChg>
        <pc:picChg chg="add mod ord">
          <ac:chgData name="Исаков Даниил Сергеевич" userId="S::isakovds@stud.rosnou.ru::04eb5c6e-ba4d-4e7a-a823-7fd0d56e4009" providerId="AD" clId="Web-{460FAE39-8CEA-218E-05AF-A5E0761D5449}" dt="2024-02-06T18:56:01.811" v="694"/>
          <ac:picMkLst>
            <pc:docMk/>
            <pc:sldMk cId="4025539017" sldId="266"/>
            <ac:picMk id="4" creationId="{9650D3F1-45AF-A89A-7312-A7F73ED6F4AA}"/>
          </ac:picMkLst>
        </pc:picChg>
        <pc:picChg chg="add mod ord">
          <ac:chgData name="Исаков Даниил Сергеевич" userId="S::isakovds@stud.rosnou.ru::04eb5c6e-ba4d-4e7a-a823-7fd0d56e4009" providerId="AD" clId="Web-{460FAE39-8CEA-218E-05AF-A5E0761D5449}" dt="2024-02-06T18:56:01.811" v="694"/>
          <ac:picMkLst>
            <pc:docMk/>
            <pc:sldMk cId="4025539017" sldId="266"/>
            <ac:picMk id="5" creationId="{CB00F989-A0B9-C4FE-9B13-C2B7C974FDFE}"/>
          </ac:picMkLst>
        </pc:picChg>
        <pc:picChg chg="add mod ord">
          <ac:chgData name="Исаков Даниил Сергеевич" userId="S::isakovds@stud.rosnou.ru::04eb5c6e-ba4d-4e7a-a823-7fd0d56e4009" providerId="AD" clId="Web-{460FAE39-8CEA-218E-05AF-A5E0761D5449}" dt="2024-02-06T18:56:01.811" v="694"/>
          <ac:picMkLst>
            <pc:docMk/>
            <pc:sldMk cId="4025539017" sldId="266"/>
            <ac:picMk id="6" creationId="{34F0A32F-2816-A20A-0F00-66D61BBF8B7C}"/>
          </ac:picMkLst>
        </pc:picChg>
        <pc:picChg chg="add mod">
          <ac:chgData name="Исаков Даниил Сергеевич" userId="S::isakovds@stud.rosnou.ru::04eb5c6e-ba4d-4e7a-a823-7fd0d56e4009" providerId="AD" clId="Web-{460FAE39-8CEA-218E-05AF-A5E0761D5449}" dt="2024-02-06T18:56:01.811" v="694"/>
          <ac:picMkLst>
            <pc:docMk/>
            <pc:sldMk cId="4025539017" sldId="266"/>
            <ac:picMk id="7" creationId="{F75F4256-A3A9-B540-5B80-86F6A27BD3DC}"/>
          </ac:picMkLst>
        </pc:picChg>
      </pc:sldChg>
      <pc:sldChg chg="addSp delSp modSp new mod setBg">
        <pc:chgData name="Исаков Даниил Сергеевич" userId="S::isakovds@stud.rosnou.ru::04eb5c6e-ba4d-4e7a-a823-7fd0d56e4009" providerId="AD" clId="Web-{460FAE39-8CEA-218E-05AF-A5E0761D5449}" dt="2024-02-06T18:59:18.004" v="705"/>
        <pc:sldMkLst>
          <pc:docMk/>
          <pc:sldMk cId="1129460038" sldId="267"/>
        </pc:sldMkLst>
        <pc:spChg chg="mod">
          <ac:chgData name="Исаков Даниил Сергеевич" userId="S::isakovds@stud.rosnou.ru::04eb5c6e-ba4d-4e7a-a823-7fd0d56e4009" providerId="AD" clId="Web-{460FAE39-8CEA-218E-05AF-A5E0761D5449}" dt="2024-02-06T18:59:18.004" v="705"/>
          <ac:spMkLst>
            <pc:docMk/>
            <pc:sldMk cId="1129460038" sldId="267"/>
            <ac:spMk id="2" creationId="{B1200E9B-5BAE-F0A5-1B57-69332613AC3B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9:18.004" v="705"/>
          <ac:spMkLst>
            <pc:docMk/>
            <pc:sldMk cId="1129460038" sldId="267"/>
            <ac:spMk id="3" creationId="{214505B0-DA70-2C68-4F59-511C5E2D483A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9:02.051" v="702"/>
          <ac:spMkLst>
            <pc:docMk/>
            <pc:sldMk cId="1129460038" sldId="267"/>
            <ac:spMk id="9" creationId="{4D60F200-5EB0-B223-2439-C96C67F0FEE1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9:02.051" v="702"/>
          <ac:spMkLst>
            <pc:docMk/>
            <pc:sldMk cId="1129460038" sldId="267"/>
            <ac:spMk id="11" creationId="{A6567EA8-C72D-4B9B-D23F-6B2E9F9C9F47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9:02.051" v="702"/>
          <ac:spMkLst>
            <pc:docMk/>
            <pc:sldMk cId="1129460038" sldId="267"/>
            <ac:spMk id="13" creationId="{FEFBFA78-9360-1E01-5448-6D5AE0A32601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9:02.051" v="702"/>
          <ac:spMkLst>
            <pc:docMk/>
            <pc:sldMk cId="1129460038" sldId="267"/>
            <ac:spMk id="15" creationId="{1740453C-744F-DB3A-47EC-15EACE1DC117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9:02.051" v="702"/>
          <ac:spMkLst>
            <pc:docMk/>
            <pc:sldMk cId="1129460038" sldId="267"/>
            <ac:spMk id="17" creationId="{B6924B03-77BD-EAE3-2854-43363FF8E6BB}"/>
          </ac:spMkLst>
        </pc:spChg>
        <pc:spChg chg="add del">
          <ac:chgData name="Исаков Даниил Сергеевич" userId="S::isakovds@stud.rosnou.ru::04eb5c6e-ba4d-4e7a-a823-7fd0d56e4009" providerId="AD" clId="Web-{460FAE39-8CEA-218E-05AF-A5E0761D5449}" dt="2024-02-06T18:59:17.973" v="704"/>
          <ac:spMkLst>
            <pc:docMk/>
            <pc:sldMk cId="1129460038" sldId="267"/>
            <ac:spMk id="19" creationId="{C93D702E-F4E0-47FC-A74C-ECD9647A81AA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59:18.004" v="705"/>
          <ac:spMkLst>
            <pc:docMk/>
            <pc:sldMk cId="1129460038" sldId="267"/>
            <ac:spMk id="23" creationId="{4D60F200-5EB0-B223-2439-C96C67F0FEE1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59:18.004" v="705"/>
          <ac:spMkLst>
            <pc:docMk/>
            <pc:sldMk cId="1129460038" sldId="267"/>
            <ac:spMk id="24" creationId="{A6567EA8-C72D-4B9B-D23F-6B2E9F9C9F47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59:18.004" v="705"/>
          <ac:spMkLst>
            <pc:docMk/>
            <pc:sldMk cId="1129460038" sldId="267"/>
            <ac:spMk id="25" creationId="{FEFBFA78-9360-1E01-5448-6D5AE0A32601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59:18.004" v="705"/>
          <ac:spMkLst>
            <pc:docMk/>
            <pc:sldMk cId="1129460038" sldId="267"/>
            <ac:spMk id="26" creationId="{1740453C-744F-DB3A-47EC-15EACE1DC117}"/>
          </ac:spMkLst>
        </pc:spChg>
        <pc:spChg chg="add">
          <ac:chgData name="Исаков Даниил Сергеевич" userId="S::isakovds@stud.rosnou.ru::04eb5c6e-ba4d-4e7a-a823-7fd0d56e4009" providerId="AD" clId="Web-{460FAE39-8CEA-218E-05AF-A5E0761D5449}" dt="2024-02-06T18:59:18.004" v="705"/>
          <ac:spMkLst>
            <pc:docMk/>
            <pc:sldMk cId="1129460038" sldId="267"/>
            <ac:spMk id="27" creationId="{B6924B03-77BD-EAE3-2854-43363FF8E6BB}"/>
          </ac:spMkLst>
        </pc:spChg>
        <pc:picChg chg="add del">
          <ac:chgData name="Исаков Даниил Сергеевич" userId="S::isakovds@stud.rosnou.ru::04eb5c6e-ba4d-4e7a-a823-7fd0d56e4009" providerId="AD" clId="Web-{460FAE39-8CEA-218E-05AF-A5E0761D5449}" dt="2024-02-06T18:59:02.051" v="702"/>
          <ac:picMkLst>
            <pc:docMk/>
            <pc:sldMk cId="1129460038" sldId="267"/>
            <ac:picMk id="5" creationId="{39F6236C-499B-AB9F-605B-0E22F85E5EB5}"/>
          </ac:picMkLst>
        </pc:picChg>
        <pc:picChg chg="add del">
          <ac:chgData name="Исаков Даниил Сергеевич" userId="S::isakovds@stud.rosnou.ru::04eb5c6e-ba4d-4e7a-a823-7fd0d56e4009" providerId="AD" clId="Web-{460FAE39-8CEA-218E-05AF-A5E0761D5449}" dt="2024-02-06T18:59:17.973" v="704"/>
          <ac:picMkLst>
            <pc:docMk/>
            <pc:sldMk cId="1129460038" sldId="267"/>
            <ac:picMk id="20" creationId="{C57DA6B8-7BF9-F313-7C1E-9588C2B45B76}"/>
          </ac:picMkLst>
        </pc:picChg>
        <pc:picChg chg="add">
          <ac:chgData name="Исаков Даниил Сергеевич" userId="S::isakovds@stud.rosnou.ru::04eb5c6e-ba4d-4e7a-a823-7fd0d56e4009" providerId="AD" clId="Web-{460FAE39-8CEA-218E-05AF-A5E0761D5449}" dt="2024-02-06T18:59:18.004" v="705"/>
          <ac:picMkLst>
            <pc:docMk/>
            <pc:sldMk cId="1129460038" sldId="267"/>
            <ac:picMk id="22" creationId="{39F6236C-499B-AB9F-605B-0E22F85E5EB5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AAF02A-D6BB-4580-AE8E-ECF441E47A68}" type="doc">
      <dgm:prSet loTypeId="urn:microsoft.com/office/officeart/2005/8/layout/hierarchy1" loCatId="hierarchy" qsTypeId="urn:microsoft.com/office/officeart/2005/8/quickstyle/simple2" qsCatId="simple" csTypeId="urn:microsoft.com/office/officeart/2005/8/colors/accent5_2" csCatId="accent5"/>
      <dgm:spPr/>
      <dgm:t>
        <a:bodyPr/>
        <a:lstStyle/>
        <a:p>
          <a:endParaRPr lang="ru-RU"/>
        </a:p>
      </dgm:t>
    </dgm:pt>
    <dgm:pt modelId="{FDD091B9-CC35-48FA-8625-AF06C0DEF33C}">
      <dgm:prSet/>
      <dgm:spPr/>
      <dgm:t>
        <a:bodyPr/>
        <a:lstStyle/>
        <a:p>
          <a:r>
            <a:rPr lang="ru-RU"/>
            <a:t>Субъект – участник правоотношения</a:t>
          </a:r>
        </a:p>
      </dgm:t>
    </dgm:pt>
    <dgm:pt modelId="{2DD5040D-B49A-45F2-B25E-E22E88C1500F}" type="parTrans" cxnId="{5FC6F103-D864-421F-95D7-DA74731698C8}">
      <dgm:prSet/>
      <dgm:spPr/>
      <dgm:t>
        <a:bodyPr/>
        <a:lstStyle/>
        <a:p>
          <a:endParaRPr lang="ru-RU"/>
        </a:p>
      </dgm:t>
    </dgm:pt>
    <dgm:pt modelId="{23A4B82D-6E9B-48CC-B95F-1004A4ABD457}" type="sibTrans" cxnId="{5FC6F103-D864-421F-95D7-DA74731698C8}">
      <dgm:prSet/>
      <dgm:spPr/>
      <dgm:t>
        <a:bodyPr/>
        <a:lstStyle/>
        <a:p>
          <a:endParaRPr lang="ru-RU"/>
        </a:p>
      </dgm:t>
    </dgm:pt>
    <dgm:pt modelId="{5075085A-2FF5-4E3A-ADFA-60DA354215B4}">
      <dgm:prSet/>
      <dgm:spPr/>
      <dgm:t>
        <a:bodyPr/>
        <a:lstStyle/>
        <a:p>
          <a:r>
            <a:rPr lang="ru-RU"/>
            <a:t>Объект – то, по поводу чего возникло правоотношение</a:t>
          </a:r>
        </a:p>
      </dgm:t>
    </dgm:pt>
    <dgm:pt modelId="{C4A69D91-114D-4BAA-A2BA-E36F769BB387}" type="parTrans" cxnId="{FE5E0AE0-9E3F-4CBC-A814-EF04EAEA5CFF}">
      <dgm:prSet/>
      <dgm:spPr/>
      <dgm:t>
        <a:bodyPr/>
        <a:lstStyle/>
        <a:p>
          <a:endParaRPr lang="ru-RU"/>
        </a:p>
      </dgm:t>
    </dgm:pt>
    <dgm:pt modelId="{A1D9DF83-5AD1-49E4-A6C4-1CFFF1534C70}" type="sibTrans" cxnId="{FE5E0AE0-9E3F-4CBC-A814-EF04EAEA5CFF}">
      <dgm:prSet/>
      <dgm:spPr/>
      <dgm:t>
        <a:bodyPr/>
        <a:lstStyle/>
        <a:p>
          <a:endParaRPr lang="ru-RU"/>
        </a:p>
      </dgm:t>
    </dgm:pt>
    <dgm:pt modelId="{A70ED906-2771-4B6B-84FE-7C279D11DE5C}">
      <dgm:prSet/>
      <dgm:spPr/>
      <dgm:t>
        <a:bodyPr/>
        <a:lstStyle/>
        <a:p>
          <a:r>
            <a:rPr lang="ru-RU"/>
            <a:t>Содержание – права и обязанности сторон</a:t>
          </a:r>
        </a:p>
      </dgm:t>
    </dgm:pt>
    <dgm:pt modelId="{FA7F3BB3-4F04-49D9-9222-1E22AE27BA98}" type="parTrans" cxnId="{49295A47-FB1B-4185-9FCE-32A5D7BD5D94}">
      <dgm:prSet/>
      <dgm:spPr/>
      <dgm:t>
        <a:bodyPr/>
        <a:lstStyle/>
        <a:p>
          <a:endParaRPr lang="ru-RU"/>
        </a:p>
      </dgm:t>
    </dgm:pt>
    <dgm:pt modelId="{F01AB4CE-2EC5-4814-9EED-A6A9FA51CF12}" type="sibTrans" cxnId="{49295A47-FB1B-4185-9FCE-32A5D7BD5D94}">
      <dgm:prSet/>
      <dgm:spPr/>
      <dgm:t>
        <a:bodyPr/>
        <a:lstStyle/>
        <a:p>
          <a:endParaRPr lang="ru-RU"/>
        </a:p>
      </dgm:t>
    </dgm:pt>
    <dgm:pt modelId="{22CF4BCC-7EBF-49B8-9A65-82E47B667BAA}" type="pres">
      <dgm:prSet presAssocID="{6BAAF02A-D6BB-4580-AE8E-ECF441E47A6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99FA36C-C073-49E0-8C08-AEEE81944A7A}" type="pres">
      <dgm:prSet presAssocID="{FDD091B9-CC35-48FA-8625-AF06C0DEF33C}" presName="hierRoot1" presStyleCnt="0"/>
      <dgm:spPr/>
    </dgm:pt>
    <dgm:pt modelId="{81EEEC35-1615-46A9-8ADE-7B1B1B23A57A}" type="pres">
      <dgm:prSet presAssocID="{FDD091B9-CC35-48FA-8625-AF06C0DEF33C}" presName="composite" presStyleCnt="0"/>
      <dgm:spPr/>
    </dgm:pt>
    <dgm:pt modelId="{0A8AD61B-9206-4320-A963-64C490A4CA29}" type="pres">
      <dgm:prSet presAssocID="{FDD091B9-CC35-48FA-8625-AF06C0DEF33C}" presName="background" presStyleLbl="node0" presStyleIdx="0" presStyleCnt="3"/>
      <dgm:spPr/>
    </dgm:pt>
    <dgm:pt modelId="{F0CE9A1E-61DE-4B9E-AA11-BF81CEFB60EB}" type="pres">
      <dgm:prSet presAssocID="{FDD091B9-CC35-48FA-8625-AF06C0DEF33C}" presName="text" presStyleLbl="fgAcc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FFFEE4-BDBE-42E7-8A56-AB5564CC59E1}" type="pres">
      <dgm:prSet presAssocID="{FDD091B9-CC35-48FA-8625-AF06C0DEF33C}" presName="hierChild2" presStyleCnt="0"/>
      <dgm:spPr/>
    </dgm:pt>
    <dgm:pt modelId="{7EA412FE-7CE2-471C-9F09-6EB630CBCD9F}" type="pres">
      <dgm:prSet presAssocID="{5075085A-2FF5-4E3A-ADFA-60DA354215B4}" presName="hierRoot1" presStyleCnt="0"/>
      <dgm:spPr/>
    </dgm:pt>
    <dgm:pt modelId="{3C66542D-179B-4928-91FF-BDCD0182355F}" type="pres">
      <dgm:prSet presAssocID="{5075085A-2FF5-4E3A-ADFA-60DA354215B4}" presName="composite" presStyleCnt="0"/>
      <dgm:spPr/>
    </dgm:pt>
    <dgm:pt modelId="{85F5DAAF-F351-4C93-A3E8-42726985CF91}" type="pres">
      <dgm:prSet presAssocID="{5075085A-2FF5-4E3A-ADFA-60DA354215B4}" presName="background" presStyleLbl="node0" presStyleIdx="1" presStyleCnt="3"/>
      <dgm:spPr/>
    </dgm:pt>
    <dgm:pt modelId="{5F96A756-4E91-4CC5-90C3-6FBB2E0CC529}" type="pres">
      <dgm:prSet presAssocID="{5075085A-2FF5-4E3A-ADFA-60DA354215B4}" presName="text" presStyleLbl="fgAcc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84293F-6B64-42F3-B51E-69C02841A76D}" type="pres">
      <dgm:prSet presAssocID="{5075085A-2FF5-4E3A-ADFA-60DA354215B4}" presName="hierChild2" presStyleCnt="0"/>
      <dgm:spPr/>
    </dgm:pt>
    <dgm:pt modelId="{E30259DE-807A-4FC7-B3B3-B694E2828F3C}" type="pres">
      <dgm:prSet presAssocID="{A70ED906-2771-4B6B-84FE-7C279D11DE5C}" presName="hierRoot1" presStyleCnt="0"/>
      <dgm:spPr/>
    </dgm:pt>
    <dgm:pt modelId="{E954E524-3037-4497-8737-7E0DE2622A02}" type="pres">
      <dgm:prSet presAssocID="{A70ED906-2771-4B6B-84FE-7C279D11DE5C}" presName="composite" presStyleCnt="0"/>
      <dgm:spPr/>
    </dgm:pt>
    <dgm:pt modelId="{70A6F02F-4C9D-4566-A78D-085C108E9D8D}" type="pres">
      <dgm:prSet presAssocID="{A70ED906-2771-4B6B-84FE-7C279D11DE5C}" presName="background" presStyleLbl="node0" presStyleIdx="2" presStyleCnt="3"/>
      <dgm:spPr/>
    </dgm:pt>
    <dgm:pt modelId="{51836219-551F-4F45-9CFC-F362E45FBD8C}" type="pres">
      <dgm:prSet presAssocID="{A70ED906-2771-4B6B-84FE-7C279D11DE5C}" presName="text" presStyleLbl="fgAcc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F1DADAF-A953-4754-BE8A-BBC57E61DF5A}" type="pres">
      <dgm:prSet presAssocID="{A70ED906-2771-4B6B-84FE-7C279D11DE5C}" presName="hierChild2" presStyleCnt="0"/>
      <dgm:spPr/>
    </dgm:pt>
  </dgm:ptLst>
  <dgm:cxnLst>
    <dgm:cxn modelId="{0DF48F43-ADA7-4134-9004-D3E9BDAEA73A}" type="presOf" srcId="{5075085A-2FF5-4E3A-ADFA-60DA354215B4}" destId="{5F96A756-4E91-4CC5-90C3-6FBB2E0CC529}" srcOrd="0" destOrd="0" presId="urn:microsoft.com/office/officeart/2005/8/layout/hierarchy1"/>
    <dgm:cxn modelId="{FE5E0AE0-9E3F-4CBC-A814-EF04EAEA5CFF}" srcId="{6BAAF02A-D6BB-4580-AE8E-ECF441E47A68}" destId="{5075085A-2FF5-4E3A-ADFA-60DA354215B4}" srcOrd="1" destOrd="0" parTransId="{C4A69D91-114D-4BAA-A2BA-E36F769BB387}" sibTransId="{A1D9DF83-5AD1-49E4-A6C4-1CFFF1534C70}"/>
    <dgm:cxn modelId="{CB397992-960C-4F4A-8D93-59150970B20C}" type="presOf" srcId="{A70ED906-2771-4B6B-84FE-7C279D11DE5C}" destId="{51836219-551F-4F45-9CFC-F362E45FBD8C}" srcOrd="0" destOrd="0" presId="urn:microsoft.com/office/officeart/2005/8/layout/hierarchy1"/>
    <dgm:cxn modelId="{5547EFF4-7971-4CA8-AD8C-8D82212E0E0D}" type="presOf" srcId="{6BAAF02A-D6BB-4580-AE8E-ECF441E47A68}" destId="{22CF4BCC-7EBF-49B8-9A65-82E47B667BAA}" srcOrd="0" destOrd="0" presId="urn:microsoft.com/office/officeart/2005/8/layout/hierarchy1"/>
    <dgm:cxn modelId="{5FC6F103-D864-421F-95D7-DA74731698C8}" srcId="{6BAAF02A-D6BB-4580-AE8E-ECF441E47A68}" destId="{FDD091B9-CC35-48FA-8625-AF06C0DEF33C}" srcOrd="0" destOrd="0" parTransId="{2DD5040D-B49A-45F2-B25E-E22E88C1500F}" sibTransId="{23A4B82D-6E9B-48CC-B95F-1004A4ABD457}"/>
    <dgm:cxn modelId="{49295A47-FB1B-4185-9FCE-32A5D7BD5D94}" srcId="{6BAAF02A-D6BB-4580-AE8E-ECF441E47A68}" destId="{A70ED906-2771-4B6B-84FE-7C279D11DE5C}" srcOrd="2" destOrd="0" parTransId="{FA7F3BB3-4F04-49D9-9222-1E22AE27BA98}" sibTransId="{F01AB4CE-2EC5-4814-9EED-A6A9FA51CF12}"/>
    <dgm:cxn modelId="{CFF826AB-81C5-4F09-9C94-B3045BDABF86}" type="presOf" srcId="{FDD091B9-CC35-48FA-8625-AF06C0DEF33C}" destId="{F0CE9A1E-61DE-4B9E-AA11-BF81CEFB60EB}" srcOrd="0" destOrd="0" presId="urn:microsoft.com/office/officeart/2005/8/layout/hierarchy1"/>
    <dgm:cxn modelId="{8FF2239A-5FB3-47FB-BB34-B35DC0B809FF}" type="presParOf" srcId="{22CF4BCC-7EBF-49B8-9A65-82E47B667BAA}" destId="{099FA36C-C073-49E0-8C08-AEEE81944A7A}" srcOrd="0" destOrd="0" presId="urn:microsoft.com/office/officeart/2005/8/layout/hierarchy1"/>
    <dgm:cxn modelId="{4692A02D-692D-4F6D-B9EF-8295660D984D}" type="presParOf" srcId="{099FA36C-C073-49E0-8C08-AEEE81944A7A}" destId="{81EEEC35-1615-46A9-8ADE-7B1B1B23A57A}" srcOrd="0" destOrd="0" presId="urn:microsoft.com/office/officeart/2005/8/layout/hierarchy1"/>
    <dgm:cxn modelId="{B3C526C2-9F83-4CF5-B7A9-1A8E406D90C3}" type="presParOf" srcId="{81EEEC35-1615-46A9-8ADE-7B1B1B23A57A}" destId="{0A8AD61B-9206-4320-A963-64C490A4CA29}" srcOrd="0" destOrd="0" presId="urn:microsoft.com/office/officeart/2005/8/layout/hierarchy1"/>
    <dgm:cxn modelId="{CD63353F-C76B-422A-82E2-B23932B2EB4A}" type="presParOf" srcId="{81EEEC35-1615-46A9-8ADE-7B1B1B23A57A}" destId="{F0CE9A1E-61DE-4B9E-AA11-BF81CEFB60EB}" srcOrd="1" destOrd="0" presId="urn:microsoft.com/office/officeart/2005/8/layout/hierarchy1"/>
    <dgm:cxn modelId="{E0B15910-3363-4853-AA44-CCAC71D86499}" type="presParOf" srcId="{099FA36C-C073-49E0-8C08-AEEE81944A7A}" destId="{09FFFEE4-BDBE-42E7-8A56-AB5564CC59E1}" srcOrd="1" destOrd="0" presId="urn:microsoft.com/office/officeart/2005/8/layout/hierarchy1"/>
    <dgm:cxn modelId="{AC766313-50BE-40EF-8EEE-020335817835}" type="presParOf" srcId="{22CF4BCC-7EBF-49B8-9A65-82E47B667BAA}" destId="{7EA412FE-7CE2-471C-9F09-6EB630CBCD9F}" srcOrd="1" destOrd="0" presId="urn:microsoft.com/office/officeart/2005/8/layout/hierarchy1"/>
    <dgm:cxn modelId="{0EAB3040-60B0-4ECE-BF8C-8A145ED0F1D1}" type="presParOf" srcId="{7EA412FE-7CE2-471C-9F09-6EB630CBCD9F}" destId="{3C66542D-179B-4928-91FF-BDCD0182355F}" srcOrd="0" destOrd="0" presId="urn:microsoft.com/office/officeart/2005/8/layout/hierarchy1"/>
    <dgm:cxn modelId="{477F1FC2-DCB5-4EA2-81E8-527710B0BA94}" type="presParOf" srcId="{3C66542D-179B-4928-91FF-BDCD0182355F}" destId="{85F5DAAF-F351-4C93-A3E8-42726985CF91}" srcOrd="0" destOrd="0" presId="urn:microsoft.com/office/officeart/2005/8/layout/hierarchy1"/>
    <dgm:cxn modelId="{6088E144-83A2-4DDB-8738-0966746BBB55}" type="presParOf" srcId="{3C66542D-179B-4928-91FF-BDCD0182355F}" destId="{5F96A756-4E91-4CC5-90C3-6FBB2E0CC529}" srcOrd="1" destOrd="0" presId="urn:microsoft.com/office/officeart/2005/8/layout/hierarchy1"/>
    <dgm:cxn modelId="{D44CD2EB-3332-4198-B2AD-BDEA7E28F8D7}" type="presParOf" srcId="{7EA412FE-7CE2-471C-9F09-6EB630CBCD9F}" destId="{4084293F-6B64-42F3-B51E-69C02841A76D}" srcOrd="1" destOrd="0" presId="urn:microsoft.com/office/officeart/2005/8/layout/hierarchy1"/>
    <dgm:cxn modelId="{43DA4565-7D96-461D-A12C-C5A6901BCBF8}" type="presParOf" srcId="{22CF4BCC-7EBF-49B8-9A65-82E47B667BAA}" destId="{E30259DE-807A-4FC7-B3B3-B694E2828F3C}" srcOrd="2" destOrd="0" presId="urn:microsoft.com/office/officeart/2005/8/layout/hierarchy1"/>
    <dgm:cxn modelId="{562405E7-EC04-4188-942E-498DC3E7DF1C}" type="presParOf" srcId="{E30259DE-807A-4FC7-B3B3-B694E2828F3C}" destId="{E954E524-3037-4497-8737-7E0DE2622A02}" srcOrd="0" destOrd="0" presId="urn:microsoft.com/office/officeart/2005/8/layout/hierarchy1"/>
    <dgm:cxn modelId="{8B17ED5F-4AEA-4A1A-AEED-1AEA2EA56A36}" type="presParOf" srcId="{E954E524-3037-4497-8737-7E0DE2622A02}" destId="{70A6F02F-4C9D-4566-A78D-085C108E9D8D}" srcOrd="0" destOrd="0" presId="urn:microsoft.com/office/officeart/2005/8/layout/hierarchy1"/>
    <dgm:cxn modelId="{821C00D7-D890-47A2-B64B-F55B04BAF355}" type="presParOf" srcId="{E954E524-3037-4497-8737-7E0DE2622A02}" destId="{51836219-551F-4F45-9CFC-F362E45FBD8C}" srcOrd="1" destOrd="0" presId="urn:microsoft.com/office/officeart/2005/8/layout/hierarchy1"/>
    <dgm:cxn modelId="{49EC19F7-5508-4D86-A4D3-4CC9F8845811}" type="presParOf" srcId="{E30259DE-807A-4FC7-B3B3-B694E2828F3C}" destId="{AF1DADAF-A953-4754-BE8A-BBC57E61DF5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AD61B-9206-4320-A963-64C490A4CA29}">
      <dsp:nvSpPr>
        <dsp:cNvPr id="0" name=""/>
        <dsp:cNvSpPr/>
      </dsp:nvSpPr>
      <dsp:spPr>
        <a:xfrm>
          <a:off x="0" y="1080567"/>
          <a:ext cx="2957512" cy="18780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0CE9A1E-61DE-4B9E-AA11-BF81CEFB60EB}">
      <dsp:nvSpPr>
        <dsp:cNvPr id="0" name=""/>
        <dsp:cNvSpPr/>
      </dsp:nvSpPr>
      <dsp:spPr>
        <a:xfrm>
          <a:off x="328612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/>
            <a:t>Субъект – участник правоотношения</a:t>
          </a:r>
        </a:p>
      </dsp:txBody>
      <dsp:txXfrm>
        <a:off x="383617" y="1447754"/>
        <a:ext cx="2847502" cy="1768010"/>
      </dsp:txXfrm>
    </dsp:sp>
    <dsp:sp modelId="{85F5DAAF-F351-4C93-A3E8-42726985CF91}">
      <dsp:nvSpPr>
        <dsp:cNvPr id="0" name=""/>
        <dsp:cNvSpPr/>
      </dsp:nvSpPr>
      <dsp:spPr>
        <a:xfrm>
          <a:off x="3614737" y="1080567"/>
          <a:ext cx="2957512" cy="18780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F96A756-4E91-4CC5-90C3-6FBB2E0CC529}">
      <dsp:nvSpPr>
        <dsp:cNvPr id="0" name=""/>
        <dsp:cNvSpPr/>
      </dsp:nvSpPr>
      <dsp:spPr>
        <a:xfrm>
          <a:off x="3943350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/>
            <a:t>Объект – то, по поводу чего возникло правоотношение</a:t>
          </a:r>
        </a:p>
      </dsp:txBody>
      <dsp:txXfrm>
        <a:off x="3998355" y="1447754"/>
        <a:ext cx="2847502" cy="1768010"/>
      </dsp:txXfrm>
    </dsp:sp>
    <dsp:sp modelId="{70A6F02F-4C9D-4566-A78D-085C108E9D8D}">
      <dsp:nvSpPr>
        <dsp:cNvPr id="0" name=""/>
        <dsp:cNvSpPr/>
      </dsp:nvSpPr>
      <dsp:spPr>
        <a:xfrm>
          <a:off x="7229475" y="1080567"/>
          <a:ext cx="2957512" cy="18780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836219-551F-4F45-9CFC-F362E45FBD8C}">
      <dsp:nvSpPr>
        <dsp:cNvPr id="0" name=""/>
        <dsp:cNvSpPr/>
      </dsp:nvSpPr>
      <dsp:spPr>
        <a:xfrm>
          <a:off x="7558087" y="1392749"/>
          <a:ext cx="2957512" cy="18780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/>
            <a:t>Содержание – права и обязанности сторон</a:t>
          </a:r>
        </a:p>
      </dsp:txBody>
      <dsp:txXfrm>
        <a:off x="7613092" y="1447754"/>
        <a:ext cx="2847502" cy="1768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view24205485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FE0E02-BEE6-9E7E-7B72-32F0DAF93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/>
              <a:t>Вопросы</a:t>
            </a:r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93AB1-72C8-EDDA-F56E-54ED428514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66" y="2872899"/>
            <a:ext cx="4708705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Может ли бездействие стать правонарушением?</a:t>
            </a:r>
          </a:p>
          <a:p>
            <a:r>
              <a:rPr lang="en-US"/>
              <a:t>Сколько шагов отделяет проступок от преступления?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142591-BA6F-8525-7693-0DF245156F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81" r="1219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61953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ОЩНЫЕ МОМЕНТЫ из фильма Законопослушный гражданин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13000" end="582418.619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426727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60E4C-752D-601D-F098-333DA3CF9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Судебная</a:t>
            </a:r>
            <a:r>
              <a:rPr lang="en-US"/>
              <a:t> </a:t>
            </a:r>
            <a:r>
              <a:rPr lang="en-US" err="1"/>
              <a:t>защита</a:t>
            </a:r>
            <a:r>
              <a:rPr lang="en-US"/>
              <a:t>. </a:t>
            </a:r>
            <a:r>
              <a:rPr lang="en-US" err="1"/>
              <a:t>Виды</a:t>
            </a:r>
            <a:r>
              <a:rPr lang="en-US"/>
              <a:t> </a:t>
            </a:r>
            <a:r>
              <a:rPr lang="en-US" err="1"/>
              <a:t>судов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50ED0E-8688-3E3E-38F4-DCC998BE9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err="1"/>
              <a:t>Конституционный</a:t>
            </a:r>
            <a:r>
              <a:rPr lang="en-US"/>
              <a:t> (__________________)</a:t>
            </a:r>
          </a:p>
          <a:p>
            <a:r>
              <a:rPr lang="en-US" err="1"/>
              <a:t>Суды</a:t>
            </a:r>
            <a:r>
              <a:rPr lang="en-US"/>
              <a:t> </a:t>
            </a:r>
            <a:r>
              <a:rPr lang="en-US" err="1"/>
              <a:t>общей</a:t>
            </a:r>
            <a:r>
              <a:rPr lang="en-US"/>
              <a:t> </a:t>
            </a:r>
            <a:r>
              <a:rPr lang="en-US" err="1"/>
              <a:t>юрисдикции</a:t>
            </a:r>
            <a:r>
              <a:rPr lang="en-US"/>
              <a:t> (_______________)</a:t>
            </a:r>
          </a:p>
          <a:p>
            <a:r>
              <a:rPr lang="en-US" err="1"/>
              <a:t>Арбитражные</a:t>
            </a:r>
            <a:r>
              <a:rPr lang="en-US"/>
              <a:t> </a:t>
            </a:r>
            <a:r>
              <a:rPr lang="en-US" err="1"/>
              <a:t>суды</a:t>
            </a:r>
            <a:r>
              <a:rPr lang="en-US"/>
              <a:t> (____________________)</a:t>
            </a:r>
          </a:p>
        </p:txBody>
      </p:sp>
    </p:spTree>
    <p:extLst>
      <p:ext uri="{BB962C8B-B14F-4D97-AF65-F5344CB8AC3E}">
        <p14:creationId xmlns:p14="http://schemas.microsoft.com/office/powerpoint/2010/main" val="3758130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43FCDA63-538C-4FB3-911D-7DF75B5993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C0F36B17-8009-453B-9C49-36A9D6F9D0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765387 w 12192000"/>
              <a:gd name="connsiteY0" fmla="*/ 552984 h 6858000"/>
              <a:gd name="connsiteX1" fmla="*/ 5743549 w 12192000"/>
              <a:gd name="connsiteY1" fmla="*/ 567982 h 6858000"/>
              <a:gd name="connsiteX2" fmla="*/ 5865186 w 12192000"/>
              <a:gd name="connsiteY2" fmla="*/ 624212 h 6858000"/>
              <a:gd name="connsiteX3" fmla="*/ 5674970 w 12192000"/>
              <a:gd name="connsiteY3" fmla="*/ 594618 h 6858000"/>
              <a:gd name="connsiteX4" fmla="*/ 5671722 w 12192000"/>
              <a:gd name="connsiteY4" fmla="*/ 613739 h 6858000"/>
              <a:gd name="connsiteX5" fmla="*/ 5887746 w 12192000"/>
              <a:gd name="connsiteY5" fmla="*/ 686133 h 6858000"/>
              <a:gd name="connsiteX6" fmla="*/ 5868434 w 12192000"/>
              <a:gd name="connsiteY6" fmla="*/ 697289 h 6858000"/>
              <a:gd name="connsiteX7" fmla="*/ 5753657 w 12192000"/>
              <a:gd name="connsiteY7" fmla="*/ 669287 h 6858000"/>
              <a:gd name="connsiteX8" fmla="*/ 5730555 w 12192000"/>
              <a:gd name="connsiteY8" fmla="*/ 676572 h 6858000"/>
              <a:gd name="connsiteX9" fmla="*/ 5741924 w 12192000"/>
              <a:gd name="connsiteY9" fmla="*/ 710491 h 6858000"/>
              <a:gd name="connsiteX10" fmla="*/ 5791735 w 12192000"/>
              <a:gd name="connsiteY10" fmla="*/ 723695 h 6858000"/>
              <a:gd name="connsiteX11" fmla="*/ 5869339 w 12192000"/>
              <a:gd name="connsiteY11" fmla="*/ 803376 h 6858000"/>
              <a:gd name="connsiteX12" fmla="*/ 5751851 w 12192000"/>
              <a:gd name="connsiteY12" fmla="*/ 793813 h 6858000"/>
              <a:gd name="connsiteX13" fmla="*/ 5731096 w 12192000"/>
              <a:gd name="connsiteY13" fmla="*/ 813164 h 6858000"/>
              <a:gd name="connsiteX14" fmla="*/ 5723155 w 12192000"/>
              <a:gd name="connsiteY14" fmla="*/ 838206 h 6858000"/>
              <a:gd name="connsiteX15" fmla="*/ 5677677 w 12192000"/>
              <a:gd name="connsiteY15" fmla="*/ 858922 h 6858000"/>
              <a:gd name="connsiteX16" fmla="*/ 5749146 w 12192000"/>
              <a:gd name="connsiteY16" fmla="*/ 882143 h 6858000"/>
              <a:gd name="connsiteX17" fmla="*/ 5672804 w 12192000"/>
              <a:gd name="connsiteY17" fmla="*/ 882143 h 6858000"/>
              <a:gd name="connsiteX18" fmla="*/ 5626987 w 12192000"/>
              <a:gd name="connsiteY18" fmla="*/ 862565 h 6858000"/>
              <a:gd name="connsiteX19" fmla="*/ 5611575 w 12192000"/>
              <a:gd name="connsiteY19" fmla="*/ 860624 h 6858000"/>
              <a:gd name="connsiteX20" fmla="*/ 5629275 w 12192000"/>
              <a:gd name="connsiteY20" fmla="*/ 904875 h 6858000"/>
              <a:gd name="connsiteX21" fmla="*/ 5648325 w 12192000"/>
              <a:gd name="connsiteY21" fmla="*/ 981075 h 6858000"/>
              <a:gd name="connsiteX22" fmla="*/ 5646577 w 12192000"/>
              <a:gd name="connsiteY22" fmla="*/ 1001285 h 6858000"/>
              <a:gd name="connsiteX23" fmla="*/ 5653179 w 12192000"/>
              <a:gd name="connsiteY23" fmla="*/ 1004447 h 6858000"/>
              <a:gd name="connsiteX24" fmla="*/ 5710342 w 12192000"/>
              <a:gd name="connsiteY24" fmla="*/ 1041501 h 6858000"/>
              <a:gd name="connsiteX25" fmla="*/ 5685076 w 12192000"/>
              <a:gd name="connsiteY25" fmla="*/ 1084982 h 6858000"/>
              <a:gd name="connsiteX26" fmla="*/ 5788666 w 12192000"/>
              <a:gd name="connsiteY26" fmla="*/ 1132334 h 6858000"/>
              <a:gd name="connsiteX27" fmla="*/ 5814113 w 12192000"/>
              <a:gd name="connsiteY27" fmla="*/ 1179230 h 6858000"/>
              <a:gd name="connsiteX28" fmla="*/ 5782171 w 12192000"/>
              <a:gd name="connsiteY28" fmla="*/ 1175133 h 6858000"/>
              <a:gd name="connsiteX29" fmla="*/ 5754739 w 12192000"/>
              <a:gd name="connsiteY29" fmla="*/ 1184011 h 6858000"/>
              <a:gd name="connsiteX30" fmla="*/ 5766109 w 12192000"/>
              <a:gd name="connsiteY30" fmla="*/ 1243656 h 6858000"/>
              <a:gd name="connsiteX31" fmla="*/ 5912470 w 12192000"/>
              <a:gd name="connsiteY31" fmla="*/ 1320604 h 6858000"/>
              <a:gd name="connsiteX32" fmla="*/ 5925644 w 12192000"/>
              <a:gd name="connsiteY32" fmla="*/ 1345645 h 6858000"/>
              <a:gd name="connsiteX33" fmla="*/ 5908138 w 12192000"/>
              <a:gd name="connsiteY33" fmla="*/ 1363402 h 6858000"/>
              <a:gd name="connsiteX34" fmla="*/ 5860855 w 12192000"/>
              <a:gd name="connsiteY34" fmla="*/ 1372508 h 6858000"/>
              <a:gd name="connsiteX35" fmla="*/ 5927087 w 12192000"/>
              <a:gd name="connsiteY35" fmla="*/ 1457878 h 6858000"/>
              <a:gd name="connsiteX36" fmla="*/ 5951271 w 12192000"/>
              <a:gd name="connsiteY36" fmla="*/ 1481553 h 6858000"/>
              <a:gd name="connsiteX37" fmla="*/ 5992599 w 12192000"/>
              <a:gd name="connsiteY37" fmla="*/ 1518207 h 6858000"/>
              <a:gd name="connsiteX38" fmla="*/ 5993321 w 12192000"/>
              <a:gd name="connsiteY38" fmla="*/ 1529362 h 6858000"/>
              <a:gd name="connsiteX39" fmla="*/ 5937015 w 12192000"/>
              <a:gd name="connsiteY39" fmla="*/ 1568746 h 6858000"/>
              <a:gd name="connsiteX40" fmla="*/ 5835410 w 12192000"/>
              <a:gd name="connsiteY40" fmla="*/ 1558045 h 6858000"/>
              <a:gd name="connsiteX41" fmla="*/ 5985561 w 12192000"/>
              <a:gd name="connsiteY41" fmla="*/ 1616780 h 6858000"/>
              <a:gd name="connsiteX42" fmla="*/ 5499552 w 12192000"/>
              <a:gd name="connsiteY42" fmla="*/ 1476774 h 6858000"/>
              <a:gd name="connsiteX43" fmla="*/ 5530593 w 12192000"/>
              <a:gd name="connsiteY43" fmla="*/ 1513425 h 6858000"/>
              <a:gd name="connsiteX44" fmla="*/ 5700597 w 12192000"/>
              <a:gd name="connsiteY44" fmla="*/ 1609949 h 6858000"/>
              <a:gd name="connsiteX45" fmla="*/ 5748782 w 12192000"/>
              <a:gd name="connsiteY45" fmla="*/ 1670507 h 6858000"/>
              <a:gd name="connsiteX46" fmla="*/ 5799315 w 12192000"/>
              <a:gd name="connsiteY46" fmla="*/ 1703970 h 6858000"/>
              <a:gd name="connsiteX47" fmla="*/ 5870240 w 12192000"/>
              <a:gd name="connsiteY47" fmla="*/ 1703289 h 6858000"/>
              <a:gd name="connsiteX48" fmla="*/ 5920591 w 12192000"/>
              <a:gd name="connsiteY48" fmla="*/ 1754738 h 6858000"/>
              <a:gd name="connsiteX49" fmla="*/ 5868074 w 12192000"/>
              <a:gd name="connsiteY49" fmla="*/ 1765665 h 6858000"/>
              <a:gd name="connsiteX50" fmla="*/ 5806533 w 12192000"/>
              <a:gd name="connsiteY50" fmla="*/ 1757242 h 6858000"/>
              <a:gd name="connsiteX51" fmla="*/ 5673706 w 12192000"/>
              <a:gd name="connsiteY51" fmla="*/ 1759972 h 6858000"/>
              <a:gd name="connsiteX52" fmla="*/ 5597548 w 12192000"/>
              <a:gd name="connsiteY52" fmla="*/ 1769990 h 6858000"/>
              <a:gd name="connsiteX53" fmla="*/ 5422491 w 12192000"/>
              <a:gd name="connsiteY53" fmla="*/ 1752916 h 6858000"/>
              <a:gd name="connsiteX54" fmla="*/ 5432778 w 12192000"/>
              <a:gd name="connsiteY54" fmla="*/ 1796626 h 6858000"/>
              <a:gd name="connsiteX55" fmla="*/ 5426281 w 12192000"/>
              <a:gd name="connsiteY55" fmla="*/ 1834644 h 6858000"/>
              <a:gd name="connsiteX56" fmla="*/ 5423754 w 12192000"/>
              <a:gd name="connsiteY56" fmla="*/ 1917282 h 6858000"/>
              <a:gd name="connsiteX57" fmla="*/ 5425378 w 12192000"/>
              <a:gd name="connsiteY57" fmla="*/ 1930714 h 6858000"/>
              <a:gd name="connsiteX58" fmla="*/ 5386217 w 12192000"/>
              <a:gd name="connsiteY58" fmla="*/ 1939365 h 6858000"/>
              <a:gd name="connsiteX59" fmla="*/ 5619566 w 12192000"/>
              <a:gd name="connsiteY59" fmla="*/ 2111243 h 6858000"/>
              <a:gd name="connsiteX60" fmla="*/ 5463640 w 12192000"/>
              <a:gd name="connsiteY60" fmla="*/ 2067533 h 6858000"/>
              <a:gd name="connsiteX61" fmla="*/ 5442523 w 12192000"/>
              <a:gd name="connsiteY61" fmla="*/ 2139700 h 6858000"/>
              <a:gd name="connsiteX62" fmla="*/ 5515794 w 12192000"/>
              <a:gd name="connsiteY62" fmla="*/ 2203898 h 6858000"/>
              <a:gd name="connsiteX63" fmla="*/ 5542865 w 12192000"/>
              <a:gd name="connsiteY63" fmla="*/ 2330929 h 6858000"/>
              <a:gd name="connsiteX64" fmla="*/ 5529691 w 12192000"/>
              <a:gd name="connsiteY64" fmla="*/ 2447031 h 6858000"/>
              <a:gd name="connsiteX65" fmla="*/ 5498289 w 12192000"/>
              <a:gd name="connsiteY65" fmla="*/ 2483910 h 6858000"/>
              <a:gd name="connsiteX66" fmla="*/ 5452810 w 12192000"/>
              <a:gd name="connsiteY66" fmla="*/ 2550157 h 6858000"/>
              <a:gd name="connsiteX67" fmla="*/ 5424658 w 12192000"/>
              <a:gd name="connsiteY67" fmla="*/ 2591135 h 6858000"/>
              <a:gd name="connsiteX68" fmla="*/ 5326841 w 12192000"/>
              <a:gd name="connsiteY68" fmla="*/ 2575200 h 6858000"/>
              <a:gd name="connsiteX69" fmla="*/ 5457322 w 12192000"/>
              <a:gd name="connsiteY69" fmla="*/ 2679238 h 6858000"/>
              <a:gd name="connsiteX70" fmla="*/ 5351566 w 12192000"/>
              <a:gd name="connsiteY70" fmla="*/ 2666261 h 6858000"/>
              <a:gd name="connsiteX71" fmla="*/ 5317096 w 12192000"/>
              <a:gd name="connsiteY71" fmla="*/ 2673546 h 6858000"/>
              <a:gd name="connsiteX72" fmla="*/ 5336768 w 12192000"/>
              <a:gd name="connsiteY72" fmla="*/ 2707238 h 6858000"/>
              <a:gd name="connsiteX73" fmla="*/ 5414369 w 12192000"/>
              <a:gd name="connsiteY73" fmla="*/ 2764378 h 6858000"/>
              <a:gd name="connsiteX74" fmla="*/ 5574268 w 12192000"/>
              <a:gd name="connsiteY74" fmla="*/ 2919184 h 6858000"/>
              <a:gd name="connsiteX75" fmla="*/ 5419422 w 12192000"/>
              <a:gd name="connsiteY75" fmla="*/ 2848157 h 6858000"/>
              <a:gd name="connsiteX76" fmla="*/ 5582568 w 12192000"/>
              <a:gd name="connsiteY76" fmla="*/ 3007285 h 6858000"/>
              <a:gd name="connsiteX77" fmla="*/ 5618844 w 12192000"/>
              <a:gd name="connsiteY77" fmla="*/ 3060100 h 6858000"/>
              <a:gd name="connsiteX78" fmla="*/ 5692115 w 12192000"/>
              <a:gd name="connsiteY78" fmla="*/ 3191228 h 6858000"/>
              <a:gd name="connsiteX79" fmla="*/ 5688506 w 12192000"/>
              <a:gd name="connsiteY79" fmla="*/ 3206025 h 6858000"/>
              <a:gd name="connsiteX80" fmla="*/ 5603864 w 12192000"/>
              <a:gd name="connsiteY80" fmla="*/ 3184854 h 6858000"/>
              <a:gd name="connsiteX81" fmla="*/ 5713591 w 12192000"/>
              <a:gd name="connsiteY81" fmla="*/ 3295040 h 6858000"/>
              <a:gd name="connsiteX82" fmla="*/ 5826927 w 12192000"/>
              <a:gd name="connsiteY82" fmla="*/ 3379724 h 6858000"/>
              <a:gd name="connsiteX83" fmla="*/ 5746436 w 12192000"/>
              <a:gd name="connsiteY83" fmla="*/ 3366750 h 6858000"/>
              <a:gd name="connsiteX84" fmla="*/ 5635807 w 12192000"/>
              <a:gd name="connsiteY84" fmla="*/ 3318259 h 6858000"/>
              <a:gd name="connsiteX85" fmla="*/ 5597367 w 12192000"/>
              <a:gd name="connsiteY85" fmla="*/ 3336472 h 6858000"/>
              <a:gd name="connsiteX86" fmla="*/ 5702221 w 12192000"/>
              <a:gd name="connsiteY86" fmla="*/ 3416605 h 6858000"/>
              <a:gd name="connsiteX87" fmla="*/ 5762317 w 12192000"/>
              <a:gd name="connsiteY87" fmla="*/ 3453714 h 6858000"/>
              <a:gd name="connsiteX88" fmla="*/ 5786319 w 12192000"/>
              <a:gd name="connsiteY88" fmla="*/ 3482169 h 6858000"/>
              <a:gd name="connsiteX89" fmla="*/ 5854901 w 12192000"/>
              <a:gd name="connsiteY89" fmla="*/ 3583703 h 6858000"/>
              <a:gd name="connsiteX90" fmla="*/ 6056305 w 12192000"/>
              <a:gd name="connsiteY90" fmla="*/ 3694570 h 6858000"/>
              <a:gd name="connsiteX91" fmla="*/ 6244716 w 12192000"/>
              <a:gd name="connsiteY91" fmla="*/ 3832301 h 6858000"/>
              <a:gd name="connsiteX92" fmla="*/ 6391802 w 12192000"/>
              <a:gd name="connsiteY92" fmla="*/ 3918125 h 6858000"/>
              <a:gd name="connsiteX93" fmla="*/ 6763572 w 12192000"/>
              <a:gd name="connsiteY93" fmla="*/ 4028537 h 6858000"/>
              <a:gd name="connsiteX94" fmla="*/ 8173592 w 12192000"/>
              <a:gd name="connsiteY94" fmla="*/ 3279560 h 6858000"/>
              <a:gd name="connsiteX95" fmla="*/ 8191458 w 12192000"/>
              <a:gd name="connsiteY95" fmla="*/ 3257248 h 6858000"/>
              <a:gd name="connsiteX96" fmla="*/ 8259856 w 12192000"/>
              <a:gd name="connsiteY96" fmla="*/ 3173245 h 6858000"/>
              <a:gd name="connsiteX97" fmla="*/ 8317969 w 12192000"/>
              <a:gd name="connsiteY97" fmla="*/ 3097663 h 6858000"/>
              <a:gd name="connsiteX98" fmla="*/ 8287650 w 12192000"/>
              <a:gd name="connsiteY98" fmla="*/ 3072166 h 6858000"/>
              <a:gd name="connsiteX99" fmla="*/ 8328617 w 12192000"/>
              <a:gd name="connsiteY99" fmla="*/ 3000000 h 6858000"/>
              <a:gd name="connsiteX100" fmla="*/ 8458917 w 12192000"/>
              <a:gd name="connsiteY100" fmla="*/ 2777583 h 6858000"/>
              <a:gd name="connsiteX101" fmla="*/ 8516125 w 12192000"/>
              <a:gd name="connsiteY101" fmla="*/ 2728639 h 6858000"/>
              <a:gd name="connsiteX102" fmla="*/ 8585788 w 12192000"/>
              <a:gd name="connsiteY102" fmla="*/ 2605478 h 6858000"/>
              <a:gd name="connsiteX103" fmla="*/ 8595714 w 12192000"/>
              <a:gd name="connsiteY103" fmla="*/ 2577023 h 6858000"/>
              <a:gd name="connsiteX104" fmla="*/ 8581457 w 12192000"/>
              <a:gd name="connsiteY104" fmla="*/ 2540823 h 6858000"/>
              <a:gd name="connsiteX105" fmla="*/ 8570809 w 12192000"/>
              <a:gd name="connsiteY105" fmla="*/ 2504399 h 6858000"/>
              <a:gd name="connsiteX106" fmla="*/ 8584705 w 12192000"/>
              <a:gd name="connsiteY106" fmla="*/ 2493699 h 6858000"/>
              <a:gd name="connsiteX107" fmla="*/ 8674038 w 12192000"/>
              <a:gd name="connsiteY107" fmla="*/ 2475260 h 6858000"/>
              <a:gd name="connsiteX108" fmla="*/ 8622243 w 12192000"/>
              <a:gd name="connsiteY108" fmla="*/ 2406054 h 6858000"/>
              <a:gd name="connsiteX109" fmla="*/ 8530925 w 12192000"/>
              <a:gd name="connsiteY109" fmla="*/ 2302926 h 6858000"/>
              <a:gd name="connsiteX110" fmla="*/ 8489417 w 12192000"/>
              <a:gd name="connsiteY110" fmla="*/ 2229622 h 6858000"/>
              <a:gd name="connsiteX111" fmla="*/ 8484543 w 12192000"/>
              <a:gd name="connsiteY111" fmla="*/ 2164058 h 6858000"/>
              <a:gd name="connsiteX112" fmla="*/ 8402970 w 12192000"/>
              <a:gd name="connsiteY112" fmla="*/ 2125358 h 6858000"/>
              <a:gd name="connsiteX113" fmla="*/ 8479670 w 12192000"/>
              <a:gd name="connsiteY113" fmla="*/ 1986716 h 6858000"/>
              <a:gd name="connsiteX114" fmla="*/ 8487432 w 12192000"/>
              <a:gd name="connsiteY114" fmla="*/ 1958032 h 6858000"/>
              <a:gd name="connsiteX115" fmla="*/ 8441412 w 12192000"/>
              <a:gd name="connsiteY115" fmla="*/ 1855361 h 6858000"/>
              <a:gd name="connsiteX116" fmla="*/ 8433831 w 12192000"/>
              <a:gd name="connsiteY116" fmla="*/ 1838969 h 6858000"/>
              <a:gd name="connsiteX117" fmla="*/ 8416868 w 12192000"/>
              <a:gd name="connsiteY117" fmla="*/ 1806187 h 6858000"/>
              <a:gd name="connsiteX118" fmla="*/ 8368140 w 12192000"/>
              <a:gd name="connsiteY118" fmla="*/ 1798219 h 6858000"/>
              <a:gd name="connsiteX119" fmla="*/ 8393405 w 12192000"/>
              <a:gd name="connsiteY119" fmla="*/ 1774999 h 6858000"/>
              <a:gd name="connsiteX120" fmla="*/ 8442495 w 12192000"/>
              <a:gd name="connsiteY120" fmla="*/ 1696458 h 6858000"/>
              <a:gd name="connsiteX121" fmla="*/ 8409828 w 12192000"/>
              <a:gd name="connsiteY121" fmla="*/ 1621332 h 6858000"/>
              <a:gd name="connsiteX122" fmla="*/ 8407664 w 12192000"/>
              <a:gd name="connsiteY122" fmla="*/ 1579899 h 6858000"/>
              <a:gd name="connsiteX123" fmla="*/ 8462707 w 12192000"/>
              <a:gd name="connsiteY123" fmla="*/ 1526857 h 6858000"/>
              <a:gd name="connsiteX124" fmla="*/ 8504215 w 12192000"/>
              <a:gd name="connsiteY124" fmla="*/ 1505913 h 6858000"/>
              <a:gd name="connsiteX125" fmla="*/ 8523345 w 12192000"/>
              <a:gd name="connsiteY125" fmla="*/ 1475863 h 6858000"/>
              <a:gd name="connsiteX126" fmla="*/ 8500786 w 12192000"/>
              <a:gd name="connsiteY126" fmla="*/ 1450820 h 6858000"/>
              <a:gd name="connsiteX127" fmla="*/ 8400624 w 12192000"/>
              <a:gd name="connsiteY127" fmla="*/ 1391176 h 6858000"/>
              <a:gd name="connsiteX128" fmla="*/ 8454585 w 12192000"/>
              <a:gd name="connsiteY128" fmla="*/ 1341319 h 6858000"/>
              <a:gd name="connsiteX129" fmla="*/ 8172509 w 12192000"/>
              <a:gd name="connsiteY129" fmla="*/ 1106153 h 6858000"/>
              <a:gd name="connsiteX130" fmla="*/ 8138399 w 12192000"/>
              <a:gd name="connsiteY130" fmla="*/ 1070184 h 6858000"/>
              <a:gd name="connsiteX131" fmla="*/ 7957388 w 12192000"/>
              <a:gd name="connsiteY131" fmla="*/ 982992 h 6858000"/>
              <a:gd name="connsiteX132" fmla="*/ 7771142 w 12192000"/>
              <a:gd name="connsiteY132" fmla="*/ 921300 h 6858000"/>
              <a:gd name="connsiteX133" fmla="*/ 7900539 w 12192000"/>
              <a:gd name="connsiteY133" fmla="*/ 791082 h 6858000"/>
              <a:gd name="connsiteX134" fmla="*/ 7702923 w 12192000"/>
              <a:gd name="connsiteY134" fmla="*/ 760803 h 6858000"/>
              <a:gd name="connsiteX135" fmla="*/ 7683614 w 12192000"/>
              <a:gd name="connsiteY135" fmla="*/ 761714 h 6858000"/>
              <a:gd name="connsiteX136" fmla="*/ 7295600 w 12192000"/>
              <a:gd name="connsiteY136" fmla="*/ 741680 h 6858000"/>
              <a:gd name="connsiteX137" fmla="*/ 6739388 w 12192000"/>
              <a:gd name="connsiteY137" fmla="*/ 675206 h 6858000"/>
              <a:gd name="connsiteX138" fmla="*/ 6279006 w 12192000"/>
              <a:gd name="connsiteY138" fmla="*/ 635367 h 6858000"/>
              <a:gd name="connsiteX139" fmla="*/ 5788847 w 12192000"/>
              <a:gd name="connsiteY139" fmla="*/ 557964 h 6858000"/>
              <a:gd name="connsiteX140" fmla="*/ 5765387 w 12192000"/>
              <a:gd name="connsiteY140" fmla="*/ 552984 h 6858000"/>
              <a:gd name="connsiteX141" fmla="*/ 0 w 12192000"/>
              <a:gd name="connsiteY141" fmla="*/ 0 h 6858000"/>
              <a:gd name="connsiteX142" fmla="*/ 768106 w 12192000"/>
              <a:gd name="connsiteY142" fmla="*/ 0 h 6858000"/>
              <a:gd name="connsiteX143" fmla="*/ 767098 w 12192000"/>
              <a:gd name="connsiteY143" fmla="*/ 10118 h 6858000"/>
              <a:gd name="connsiteX144" fmla="*/ 756850 w 12192000"/>
              <a:gd name="connsiteY144" fmla="*/ 43654 h 6858000"/>
              <a:gd name="connsiteX145" fmla="*/ 768357 w 12192000"/>
              <a:gd name="connsiteY145" fmla="*/ 76852 h 6858000"/>
              <a:gd name="connsiteX146" fmla="*/ 882077 w 12192000"/>
              <a:gd name="connsiteY146" fmla="*/ 237315 h 6858000"/>
              <a:gd name="connsiteX147" fmla="*/ 761133 w 12192000"/>
              <a:gd name="connsiteY147" fmla="*/ 282106 h 6858000"/>
              <a:gd name="connsiteX148" fmla="*/ 753907 w 12192000"/>
              <a:gd name="connsiteY148" fmla="*/ 357988 h 6858000"/>
              <a:gd name="connsiteX149" fmla="*/ 692364 w 12192000"/>
              <a:gd name="connsiteY149" fmla="*/ 442830 h 6858000"/>
              <a:gd name="connsiteX150" fmla="*/ 556972 w 12192000"/>
              <a:gd name="connsiteY150" fmla="*/ 562188 h 6858000"/>
              <a:gd name="connsiteX151" fmla="*/ 480177 w 12192000"/>
              <a:gd name="connsiteY151" fmla="*/ 642286 h 6858000"/>
              <a:gd name="connsiteX152" fmla="*/ 612627 w 12192000"/>
              <a:gd name="connsiteY152" fmla="*/ 663627 h 6858000"/>
              <a:gd name="connsiteX153" fmla="*/ 633230 w 12192000"/>
              <a:gd name="connsiteY153" fmla="*/ 676011 h 6858000"/>
              <a:gd name="connsiteX154" fmla="*/ 617443 w 12192000"/>
              <a:gd name="connsiteY154" fmla="*/ 718168 h 6858000"/>
              <a:gd name="connsiteX155" fmla="*/ 596304 w 12192000"/>
              <a:gd name="connsiteY155" fmla="*/ 760064 h 6858000"/>
              <a:gd name="connsiteX156" fmla="*/ 611021 w 12192000"/>
              <a:gd name="connsiteY156" fmla="*/ 792998 h 6858000"/>
              <a:gd name="connsiteX157" fmla="*/ 714308 w 12192000"/>
              <a:gd name="connsiteY157" fmla="*/ 935543 h 6858000"/>
              <a:gd name="connsiteX158" fmla="*/ 799128 w 12192000"/>
              <a:gd name="connsiteY158" fmla="*/ 992190 h 6858000"/>
              <a:gd name="connsiteX159" fmla="*/ 992317 w 12192000"/>
              <a:gd name="connsiteY159" fmla="*/ 1249612 h 6858000"/>
              <a:gd name="connsiteX160" fmla="*/ 1053058 w 12192000"/>
              <a:gd name="connsiteY160" fmla="*/ 1333136 h 6858000"/>
              <a:gd name="connsiteX161" fmla="*/ 1008104 w 12192000"/>
              <a:gd name="connsiteY161" fmla="*/ 1362645 h 6858000"/>
              <a:gd name="connsiteX162" fmla="*/ 1094265 w 12192000"/>
              <a:gd name="connsiteY162" fmla="*/ 1450123 h 6858000"/>
              <a:gd name="connsiteX163" fmla="*/ 1195677 w 12192000"/>
              <a:gd name="connsiteY163" fmla="*/ 1547347 h 6858000"/>
              <a:gd name="connsiteX164" fmla="*/ 1222166 w 12192000"/>
              <a:gd name="connsiteY164" fmla="*/ 1573170 h 6858000"/>
              <a:gd name="connsiteX165" fmla="*/ 3312738 w 12192000"/>
              <a:gd name="connsiteY165" fmla="*/ 2440024 h 6858000"/>
              <a:gd name="connsiteX166" fmla="*/ 3863944 w 12192000"/>
              <a:gd name="connsiteY166" fmla="*/ 2312235 h 6858000"/>
              <a:gd name="connsiteX167" fmla="*/ 4082022 w 12192000"/>
              <a:gd name="connsiteY167" fmla="*/ 2212904 h 6858000"/>
              <a:gd name="connsiteX168" fmla="*/ 4361371 w 12192000"/>
              <a:gd name="connsiteY168" fmla="*/ 2053496 h 6858000"/>
              <a:gd name="connsiteX169" fmla="*/ 4659987 w 12192000"/>
              <a:gd name="connsiteY169" fmla="*/ 1925180 h 6858000"/>
              <a:gd name="connsiteX170" fmla="*/ 4761667 w 12192000"/>
              <a:gd name="connsiteY170" fmla="*/ 1807667 h 6858000"/>
              <a:gd name="connsiteX171" fmla="*/ 4797253 w 12192000"/>
              <a:gd name="connsiteY171" fmla="*/ 1774733 h 6858000"/>
              <a:gd name="connsiteX172" fmla="*/ 4886356 w 12192000"/>
              <a:gd name="connsiteY172" fmla="*/ 1731784 h 6858000"/>
              <a:gd name="connsiteX173" fmla="*/ 5041818 w 12192000"/>
              <a:gd name="connsiteY173" fmla="*/ 1639039 h 6858000"/>
              <a:gd name="connsiteX174" fmla="*/ 4984824 w 12192000"/>
              <a:gd name="connsiteY174" fmla="*/ 1617960 h 6858000"/>
              <a:gd name="connsiteX175" fmla="*/ 4820800 w 12192000"/>
              <a:gd name="connsiteY175" fmla="*/ 1674082 h 6858000"/>
              <a:gd name="connsiteX176" fmla="*/ 4701459 w 12192000"/>
              <a:gd name="connsiteY176" fmla="*/ 1689099 h 6858000"/>
              <a:gd name="connsiteX177" fmla="*/ 4869498 w 12192000"/>
              <a:gd name="connsiteY177" fmla="*/ 1591086 h 6858000"/>
              <a:gd name="connsiteX178" fmla="*/ 5032185 w 12192000"/>
              <a:gd name="connsiteY178" fmla="*/ 1463559 h 6858000"/>
              <a:gd name="connsiteX179" fmla="*/ 4906692 w 12192000"/>
              <a:gd name="connsiteY179" fmla="*/ 1488062 h 6858000"/>
              <a:gd name="connsiteX180" fmla="*/ 4901340 w 12192000"/>
              <a:gd name="connsiteY180" fmla="*/ 1470936 h 6858000"/>
              <a:gd name="connsiteX181" fmla="*/ 5009976 w 12192000"/>
              <a:gd name="connsiteY181" fmla="*/ 1319171 h 6858000"/>
              <a:gd name="connsiteX182" fmla="*/ 5063760 w 12192000"/>
              <a:gd name="connsiteY182" fmla="*/ 1258044 h 6858000"/>
              <a:gd name="connsiteX183" fmla="*/ 5305648 w 12192000"/>
              <a:gd name="connsiteY183" fmla="*/ 1073871 h 6858000"/>
              <a:gd name="connsiteX184" fmla="*/ 5076067 w 12192000"/>
              <a:gd name="connsiteY184" fmla="*/ 1156077 h 6858000"/>
              <a:gd name="connsiteX185" fmla="*/ 5313141 w 12192000"/>
              <a:gd name="connsiteY185" fmla="*/ 976907 h 6858000"/>
              <a:gd name="connsiteX186" fmla="*/ 5428196 w 12192000"/>
              <a:gd name="connsiteY186" fmla="*/ 910774 h 6858000"/>
              <a:gd name="connsiteX187" fmla="*/ 5457363 w 12192000"/>
              <a:gd name="connsiteY187" fmla="*/ 871779 h 6858000"/>
              <a:gd name="connsiteX188" fmla="*/ 5406256 w 12192000"/>
              <a:gd name="connsiteY188" fmla="*/ 863347 h 6858000"/>
              <a:gd name="connsiteX189" fmla="*/ 5249456 w 12192000"/>
              <a:gd name="connsiteY189" fmla="*/ 878367 h 6858000"/>
              <a:gd name="connsiteX190" fmla="*/ 5442914 w 12192000"/>
              <a:gd name="connsiteY190" fmla="*/ 757955 h 6858000"/>
              <a:gd name="connsiteX191" fmla="*/ 5297887 w 12192000"/>
              <a:gd name="connsiteY191" fmla="*/ 776398 h 6858000"/>
              <a:gd name="connsiteX192" fmla="*/ 5256146 w 12192000"/>
              <a:gd name="connsiteY192" fmla="*/ 728971 h 6858000"/>
              <a:gd name="connsiteX193" fmla="*/ 5188716 w 12192000"/>
              <a:gd name="connsiteY193" fmla="*/ 652298 h 6858000"/>
              <a:gd name="connsiteX194" fmla="*/ 5142160 w 12192000"/>
              <a:gd name="connsiteY194" fmla="*/ 609614 h 6858000"/>
              <a:gd name="connsiteX195" fmla="*/ 5122626 w 12192000"/>
              <a:gd name="connsiteY195" fmla="*/ 475239 h 6858000"/>
              <a:gd name="connsiteX196" fmla="*/ 5162763 w 12192000"/>
              <a:gd name="connsiteY196" fmla="*/ 328215 h 6858000"/>
              <a:gd name="connsiteX197" fmla="*/ 5271399 w 12192000"/>
              <a:gd name="connsiteY197" fmla="*/ 253914 h 6858000"/>
              <a:gd name="connsiteX198" fmla="*/ 5240091 w 12192000"/>
              <a:gd name="connsiteY198" fmla="*/ 170389 h 6858000"/>
              <a:gd name="connsiteX199" fmla="*/ 5008904 w 12192000"/>
              <a:gd name="connsiteY199" fmla="*/ 220979 h 6858000"/>
              <a:gd name="connsiteX200" fmla="*/ 5354881 w 12192000"/>
              <a:gd name="connsiteY200" fmla="*/ 22050 h 6858000"/>
              <a:gd name="connsiteX201" fmla="*/ 5296818 w 12192000"/>
              <a:gd name="connsiteY201" fmla="*/ 12038 h 6858000"/>
              <a:gd name="connsiteX202" fmla="*/ 5297018 w 12192000"/>
              <a:gd name="connsiteY202" fmla="*/ 3177 h 6858000"/>
              <a:gd name="connsiteX203" fmla="*/ 5298067 w 12192000"/>
              <a:gd name="connsiteY203" fmla="*/ 0 h 6858000"/>
              <a:gd name="connsiteX204" fmla="*/ 8958468 w 12192000"/>
              <a:gd name="connsiteY204" fmla="*/ 0 h 6858000"/>
              <a:gd name="connsiteX205" fmla="*/ 8936439 w 12192000"/>
              <a:gd name="connsiteY205" fmla="*/ 18562 h 6858000"/>
              <a:gd name="connsiteX206" fmla="*/ 8934304 w 12192000"/>
              <a:gd name="connsiteY206" fmla="*/ 46608 h 6858000"/>
              <a:gd name="connsiteX207" fmla="*/ 9027240 w 12192000"/>
              <a:gd name="connsiteY207" fmla="*/ 113638 h 6858000"/>
              <a:gd name="connsiteX208" fmla="*/ 8854734 w 12192000"/>
              <a:gd name="connsiteY208" fmla="*/ 193826 h 6858000"/>
              <a:gd name="connsiteX209" fmla="*/ 8815880 w 12192000"/>
              <a:gd name="connsiteY209" fmla="*/ 227493 h 6858000"/>
              <a:gd name="connsiteX210" fmla="*/ 8848828 w 12192000"/>
              <a:gd name="connsiteY210" fmla="*/ 267894 h 6858000"/>
              <a:gd name="connsiteX211" fmla="*/ 8920315 w 12192000"/>
              <a:gd name="connsiteY211" fmla="*/ 296052 h 6858000"/>
              <a:gd name="connsiteX212" fmla="*/ 9015115 w 12192000"/>
              <a:gd name="connsiteY212" fmla="*/ 367363 h 6858000"/>
              <a:gd name="connsiteX213" fmla="*/ 9011388 w 12192000"/>
              <a:gd name="connsiteY213" fmla="*/ 423067 h 6858000"/>
              <a:gd name="connsiteX214" fmla="*/ 8955127 w 12192000"/>
              <a:gd name="connsiteY214" fmla="*/ 524068 h 6858000"/>
              <a:gd name="connsiteX215" fmla="*/ 9039672 w 12192000"/>
              <a:gd name="connsiteY215" fmla="*/ 629661 h 6858000"/>
              <a:gd name="connsiteX216" fmla="*/ 9083187 w 12192000"/>
              <a:gd name="connsiteY216" fmla="*/ 660880 h 6858000"/>
              <a:gd name="connsiteX217" fmla="*/ 8999263 w 12192000"/>
              <a:gd name="connsiteY217" fmla="*/ 671592 h 6858000"/>
              <a:gd name="connsiteX218" fmla="*/ 8970048 w 12192000"/>
              <a:gd name="connsiteY218" fmla="*/ 715664 h 6858000"/>
              <a:gd name="connsiteX219" fmla="*/ 8956992 w 12192000"/>
              <a:gd name="connsiteY219" fmla="*/ 737702 h 6858000"/>
              <a:gd name="connsiteX220" fmla="*/ 8877733 w 12192000"/>
              <a:gd name="connsiteY220" fmla="*/ 875737 h 6858000"/>
              <a:gd name="connsiteX221" fmla="*/ 8891100 w 12192000"/>
              <a:gd name="connsiteY221" fmla="*/ 914300 h 6858000"/>
              <a:gd name="connsiteX222" fmla="*/ 9023199 w 12192000"/>
              <a:gd name="connsiteY222" fmla="*/ 1100695 h 6858000"/>
              <a:gd name="connsiteX223" fmla="*/ 8882708 w 12192000"/>
              <a:gd name="connsiteY223" fmla="*/ 1152725 h 6858000"/>
              <a:gd name="connsiteX224" fmla="*/ 8874315 w 12192000"/>
              <a:gd name="connsiteY224" fmla="*/ 1240870 h 6858000"/>
              <a:gd name="connsiteX225" fmla="*/ 8802826 w 12192000"/>
              <a:gd name="connsiteY225" fmla="*/ 1339424 h 6858000"/>
              <a:gd name="connsiteX226" fmla="*/ 8645552 w 12192000"/>
              <a:gd name="connsiteY226" fmla="*/ 1478072 h 6858000"/>
              <a:gd name="connsiteX227" fmla="*/ 8556347 w 12192000"/>
              <a:gd name="connsiteY227" fmla="*/ 1571114 h 6858000"/>
              <a:gd name="connsiteX228" fmla="*/ 8710202 w 12192000"/>
              <a:gd name="connsiteY228" fmla="*/ 1595904 h 6858000"/>
              <a:gd name="connsiteX229" fmla="*/ 8734135 w 12192000"/>
              <a:gd name="connsiteY229" fmla="*/ 1610290 h 6858000"/>
              <a:gd name="connsiteX230" fmla="*/ 8715797 w 12192000"/>
              <a:gd name="connsiteY230" fmla="*/ 1659260 h 6858000"/>
              <a:gd name="connsiteX231" fmla="*/ 8691242 w 12192000"/>
              <a:gd name="connsiteY231" fmla="*/ 1707927 h 6858000"/>
              <a:gd name="connsiteX232" fmla="*/ 8708337 w 12192000"/>
              <a:gd name="connsiteY232" fmla="*/ 1746183 h 6858000"/>
              <a:gd name="connsiteX233" fmla="*/ 8828316 w 12192000"/>
              <a:gd name="connsiteY233" fmla="*/ 1911765 h 6858000"/>
              <a:gd name="connsiteX234" fmla="*/ 8926844 w 12192000"/>
              <a:gd name="connsiteY234" fmla="*/ 1977567 h 6858000"/>
              <a:gd name="connsiteX235" fmla="*/ 9151255 w 12192000"/>
              <a:gd name="connsiteY235" fmla="*/ 2276592 h 6858000"/>
              <a:gd name="connsiteX236" fmla="*/ 9221812 w 12192000"/>
              <a:gd name="connsiteY236" fmla="*/ 2373614 h 6858000"/>
              <a:gd name="connsiteX237" fmla="*/ 9169593 w 12192000"/>
              <a:gd name="connsiteY237" fmla="*/ 2407892 h 6858000"/>
              <a:gd name="connsiteX238" fmla="*/ 9269679 w 12192000"/>
              <a:gd name="connsiteY238" fmla="*/ 2509507 h 6858000"/>
              <a:gd name="connsiteX239" fmla="*/ 9387480 w 12192000"/>
              <a:gd name="connsiteY239" fmla="*/ 2622444 h 6858000"/>
              <a:gd name="connsiteX240" fmla="*/ 9418250 w 12192000"/>
              <a:gd name="connsiteY240" fmla="*/ 2652440 h 6858000"/>
              <a:gd name="connsiteX241" fmla="*/ 11846684 w 12192000"/>
              <a:gd name="connsiteY241" fmla="*/ 3659389 h 6858000"/>
              <a:gd name="connsiteX242" fmla="*/ 12172890 w 12192000"/>
              <a:gd name="connsiteY242" fmla="*/ 3610878 h 6858000"/>
              <a:gd name="connsiteX243" fmla="*/ 12192000 w 12192000"/>
              <a:gd name="connsiteY243" fmla="*/ 3605403 h 6858000"/>
              <a:gd name="connsiteX244" fmla="*/ 12192000 w 12192000"/>
              <a:gd name="connsiteY244" fmla="*/ 6858000 h 6858000"/>
              <a:gd name="connsiteX245" fmla="*/ 2667892 w 12192000"/>
              <a:gd name="connsiteY245" fmla="*/ 6858000 h 6858000"/>
              <a:gd name="connsiteX246" fmla="*/ 2654380 w 12192000"/>
              <a:gd name="connsiteY246" fmla="*/ 6849405 h 6858000"/>
              <a:gd name="connsiteX247" fmla="*/ 2517472 w 12192000"/>
              <a:gd name="connsiteY247" fmla="*/ 6768410 h 6858000"/>
              <a:gd name="connsiteX248" fmla="*/ 2863768 w 12192000"/>
              <a:gd name="connsiteY248" fmla="*/ 6678867 h 6858000"/>
              <a:gd name="connsiteX249" fmla="*/ 3200332 w 12192000"/>
              <a:gd name="connsiteY249" fmla="*/ 6552312 h 6858000"/>
              <a:gd name="connsiteX250" fmla="*/ 3263755 w 12192000"/>
              <a:gd name="connsiteY250" fmla="*/ 6500106 h 6858000"/>
              <a:gd name="connsiteX251" fmla="*/ 3788234 w 12192000"/>
              <a:gd name="connsiteY251" fmla="*/ 6158777 h 6858000"/>
              <a:gd name="connsiteX252" fmla="*/ 3687901 w 12192000"/>
              <a:gd name="connsiteY252" fmla="*/ 6086412 h 6858000"/>
              <a:gd name="connsiteX253" fmla="*/ 3874137 w 12192000"/>
              <a:gd name="connsiteY253" fmla="*/ 5999841 h 6858000"/>
              <a:gd name="connsiteX254" fmla="*/ 3916083 w 12192000"/>
              <a:gd name="connsiteY254" fmla="*/ 5963494 h 6858000"/>
              <a:gd name="connsiteX255" fmla="*/ 3880513 w 12192000"/>
              <a:gd name="connsiteY255" fmla="*/ 5919878 h 6858000"/>
              <a:gd name="connsiteX256" fmla="*/ 3803335 w 12192000"/>
              <a:gd name="connsiteY256" fmla="*/ 5889479 h 6858000"/>
              <a:gd name="connsiteX257" fmla="*/ 3700990 w 12192000"/>
              <a:gd name="connsiteY257" fmla="*/ 5812491 h 6858000"/>
              <a:gd name="connsiteX258" fmla="*/ 3705014 w 12192000"/>
              <a:gd name="connsiteY258" fmla="*/ 5752353 h 6858000"/>
              <a:gd name="connsiteX259" fmla="*/ 3765753 w 12192000"/>
              <a:gd name="connsiteY259" fmla="*/ 5643313 h 6858000"/>
              <a:gd name="connsiteX260" fmla="*/ 3674479 w 12192000"/>
              <a:gd name="connsiteY260" fmla="*/ 5529315 h 6858000"/>
              <a:gd name="connsiteX261" fmla="*/ 3627501 w 12192000"/>
              <a:gd name="connsiteY261" fmla="*/ 5495612 h 6858000"/>
              <a:gd name="connsiteX262" fmla="*/ 3718104 w 12192000"/>
              <a:gd name="connsiteY262" fmla="*/ 5484048 h 6858000"/>
              <a:gd name="connsiteX263" fmla="*/ 3749644 w 12192000"/>
              <a:gd name="connsiteY263" fmla="*/ 5436467 h 6858000"/>
              <a:gd name="connsiteX264" fmla="*/ 3763740 w 12192000"/>
              <a:gd name="connsiteY264" fmla="*/ 5412675 h 6858000"/>
              <a:gd name="connsiteX265" fmla="*/ 3849307 w 12192000"/>
              <a:gd name="connsiteY265" fmla="*/ 5263654 h 6858000"/>
              <a:gd name="connsiteX266" fmla="*/ 3834876 w 12192000"/>
              <a:gd name="connsiteY266" fmla="*/ 5222021 h 6858000"/>
              <a:gd name="connsiteX267" fmla="*/ 3692263 w 12192000"/>
              <a:gd name="connsiteY267" fmla="*/ 5020790 h 6858000"/>
              <a:gd name="connsiteX268" fmla="*/ 3843936 w 12192000"/>
              <a:gd name="connsiteY268" fmla="*/ 4964619 h 6858000"/>
              <a:gd name="connsiteX269" fmla="*/ 3852997 w 12192000"/>
              <a:gd name="connsiteY269" fmla="*/ 4869458 h 6858000"/>
              <a:gd name="connsiteX270" fmla="*/ 3930177 w 12192000"/>
              <a:gd name="connsiteY270" fmla="*/ 4763060 h 6858000"/>
              <a:gd name="connsiteX271" fmla="*/ 4099968 w 12192000"/>
              <a:gd name="connsiteY271" fmla="*/ 4613376 h 6858000"/>
              <a:gd name="connsiteX272" fmla="*/ 4196274 w 12192000"/>
              <a:gd name="connsiteY272" fmla="*/ 4512928 h 6858000"/>
              <a:gd name="connsiteX273" fmla="*/ 4030173 w 12192000"/>
              <a:gd name="connsiteY273" fmla="*/ 4486165 h 6858000"/>
              <a:gd name="connsiteX274" fmla="*/ 4004335 w 12192000"/>
              <a:gd name="connsiteY274" fmla="*/ 4470634 h 6858000"/>
              <a:gd name="connsiteX275" fmla="*/ 4024133 w 12192000"/>
              <a:gd name="connsiteY275" fmla="*/ 4417767 h 6858000"/>
              <a:gd name="connsiteX276" fmla="*/ 4050642 w 12192000"/>
              <a:gd name="connsiteY276" fmla="*/ 4365226 h 6858000"/>
              <a:gd name="connsiteX277" fmla="*/ 4032186 w 12192000"/>
              <a:gd name="connsiteY277" fmla="*/ 4323924 h 6858000"/>
              <a:gd name="connsiteX278" fmla="*/ 3902658 w 12192000"/>
              <a:gd name="connsiteY278" fmla="*/ 4145163 h 6858000"/>
              <a:gd name="connsiteX279" fmla="*/ 3796288 w 12192000"/>
              <a:gd name="connsiteY279" fmla="*/ 4074123 h 6858000"/>
              <a:gd name="connsiteX280" fmla="*/ 3554015 w 12192000"/>
              <a:gd name="connsiteY280" fmla="*/ 3751298 h 6858000"/>
              <a:gd name="connsiteX281" fmla="*/ 3477841 w 12192000"/>
              <a:gd name="connsiteY281" fmla="*/ 3646554 h 6858000"/>
              <a:gd name="connsiteX282" fmla="*/ 3534217 w 12192000"/>
              <a:gd name="connsiteY282" fmla="*/ 3609547 h 6858000"/>
              <a:gd name="connsiteX283" fmla="*/ 3426164 w 12192000"/>
              <a:gd name="connsiteY283" fmla="*/ 3499844 h 6858000"/>
              <a:gd name="connsiteX284" fmla="*/ 3298987 w 12192000"/>
              <a:gd name="connsiteY284" fmla="*/ 3377918 h 6858000"/>
              <a:gd name="connsiteX285" fmla="*/ 3265768 w 12192000"/>
              <a:gd name="connsiteY285" fmla="*/ 3345534 h 6858000"/>
              <a:gd name="connsiteX286" fmla="*/ 698533 w 12192000"/>
              <a:gd name="connsiteY286" fmla="*/ 2257448 h 6858000"/>
              <a:gd name="connsiteX287" fmla="*/ 644044 w 12192000"/>
              <a:gd name="connsiteY287" fmla="*/ 2258439 h 6858000"/>
              <a:gd name="connsiteX288" fmla="*/ 121106 w 12192000"/>
              <a:gd name="connsiteY288" fmla="*/ 2359734 h 6858000"/>
              <a:gd name="connsiteX289" fmla="*/ 0 w 12192000"/>
              <a:gd name="connsiteY289" fmla="*/ 24021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192000" h="6858000">
                <a:moveTo>
                  <a:pt x="5765387" y="552984"/>
                </a:moveTo>
                <a:cubicBezTo>
                  <a:pt x="5757491" y="552728"/>
                  <a:pt x="5749866" y="555802"/>
                  <a:pt x="5743549" y="567982"/>
                </a:cubicBezTo>
                <a:cubicBezTo>
                  <a:pt x="5777117" y="600080"/>
                  <a:pt x="5819889" y="588014"/>
                  <a:pt x="5865186" y="624212"/>
                </a:cubicBezTo>
                <a:cubicBezTo>
                  <a:pt x="5791555" y="612828"/>
                  <a:pt x="5733261" y="603722"/>
                  <a:pt x="5674970" y="594618"/>
                </a:cubicBezTo>
                <a:cubicBezTo>
                  <a:pt x="5673886" y="600991"/>
                  <a:pt x="5672804" y="607366"/>
                  <a:pt x="5671722" y="613739"/>
                </a:cubicBezTo>
                <a:cubicBezTo>
                  <a:pt x="5746257" y="627171"/>
                  <a:pt x="5815197" y="661774"/>
                  <a:pt x="5887746" y="686133"/>
                </a:cubicBezTo>
                <a:cubicBezTo>
                  <a:pt x="5881068" y="701160"/>
                  <a:pt x="5874392" y="698199"/>
                  <a:pt x="5868434" y="697289"/>
                </a:cubicBezTo>
                <a:cubicBezTo>
                  <a:pt x="5829634" y="691369"/>
                  <a:pt x="5790832" y="685452"/>
                  <a:pt x="5753657" y="669287"/>
                </a:cubicBezTo>
                <a:cubicBezTo>
                  <a:pt x="5745355" y="665643"/>
                  <a:pt x="5735248" y="665643"/>
                  <a:pt x="5730555" y="676572"/>
                </a:cubicBezTo>
                <a:cubicBezTo>
                  <a:pt x="5723878" y="692053"/>
                  <a:pt x="5733442" y="702070"/>
                  <a:pt x="5741924" y="710491"/>
                </a:cubicBezTo>
                <a:cubicBezTo>
                  <a:pt x="5756724" y="725062"/>
                  <a:pt x="5774589" y="720965"/>
                  <a:pt x="5791735" y="723695"/>
                </a:cubicBezTo>
                <a:cubicBezTo>
                  <a:pt x="5837394" y="730753"/>
                  <a:pt x="5859232" y="752836"/>
                  <a:pt x="5869339" y="803376"/>
                </a:cubicBezTo>
                <a:cubicBezTo>
                  <a:pt x="5829273" y="782886"/>
                  <a:pt x="5790652" y="808156"/>
                  <a:pt x="5751851" y="793813"/>
                </a:cubicBezTo>
                <a:cubicBezTo>
                  <a:pt x="5741745" y="790172"/>
                  <a:pt x="5725683" y="795634"/>
                  <a:pt x="5731096" y="813164"/>
                </a:cubicBezTo>
                <a:cubicBezTo>
                  <a:pt x="5736150" y="829555"/>
                  <a:pt x="5752933" y="841392"/>
                  <a:pt x="5723155" y="838206"/>
                </a:cubicBezTo>
                <a:cubicBezTo>
                  <a:pt x="5701860" y="835929"/>
                  <a:pt x="5660171" y="854369"/>
                  <a:pt x="5677677" y="858922"/>
                </a:cubicBezTo>
                <a:cubicBezTo>
                  <a:pt x="5699694" y="864614"/>
                  <a:pt x="5721172" y="872810"/>
                  <a:pt x="5749146" y="882143"/>
                </a:cubicBezTo>
                <a:cubicBezTo>
                  <a:pt x="5718283" y="897394"/>
                  <a:pt x="5696085" y="894207"/>
                  <a:pt x="5672804" y="882143"/>
                </a:cubicBezTo>
                <a:cubicBezTo>
                  <a:pt x="5658728" y="874858"/>
                  <a:pt x="5642530" y="866776"/>
                  <a:pt x="5626987" y="862565"/>
                </a:cubicBezTo>
                <a:lnTo>
                  <a:pt x="5611575" y="860624"/>
                </a:lnTo>
                <a:lnTo>
                  <a:pt x="5629275" y="904875"/>
                </a:lnTo>
                <a:cubicBezTo>
                  <a:pt x="5636975" y="929899"/>
                  <a:pt x="5648325" y="981075"/>
                  <a:pt x="5648325" y="981075"/>
                </a:cubicBezTo>
                <a:lnTo>
                  <a:pt x="5646577" y="1001285"/>
                </a:lnTo>
                <a:lnTo>
                  <a:pt x="5653179" y="1004447"/>
                </a:lnTo>
                <a:cubicBezTo>
                  <a:pt x="5672649" y="1015232"/>
                  <a:pt x="5691732" y="1027443"/>
                  <a:pt x="5710342" y="1041501"/>
                </a:cubicBezTo>
                <a:cubicBezTo>
                  <a:pt x="5704025" y="1052200"/>
                  <a:pt x="5671903" y="1082706"/>
                  <a:pt x="5685076" y="1084982"/>
                </a:cubicBezTo>
                <a:cubicBezTo>
                  <a:pt x="5722072" y="1091584"/>
                  <a:pt x="5754918" y="1113894"/>
                  <a:pt x="5788666" y="1132334"/>
                </a:cubicBezTo>
                <a:cubicBezTo>
                  <a:pt x="5803286" y="1140301"/>
                  <a:pt x="5820971" y="1150775"/>
                  <a:pt x="5814113" y="1179230"/>
                </a:cubicBezTo>
                <a:cubicBezTo>
                  <a:pt x="5801661" y="1187198"/>
                  <a:pt x="5792457" y="1176043"/>
                  <a:pt x="5782171" y="1175133"/>
                </a:cubicBezTo>
                <a:cubicBezTo>
                  <a:pt x="5771703" y="1174223"/>
                  <a:pt x="5748241" y="1180140"/>
                  <a:pt x="5754739" y="1184011"/>
                </a:cubicBezTo>
                <a:cubicBezTo>
                  <a:pt x="5784336" y="1201540"/>
                  <a:pt x="5731096" y="1243656"/>
                  <a:pt x="5766109" y="1243656"/>
                </a:cubicBezTo>
                <a:cubicBezTo>
                  <a:pt x="5824761" y="1243883"/>
                  <a:pt x="5855983" y="1318554"/>
                  <a:pt x="5912470" y="1320604"/>
                </a:cubicBezTo>
                <a:cubicBezTo>
                  <a:pt x="5921493" y="1320830"/>
                  <a:pt x="5925825" y="1334034"/>
                  <a:pt x="5925644" y="1345645"/>
                </a:cubicBezTo>
                <a:cubicBezTo>
                  <a:pt x="5925644" y="1359532"/>
                  <a:pt x="5917343" y="1362036"/>
                  <a:pt x="5908138" y="1363402"/>
                </a:cubicBezTo>
                <a:cubicBezTo>
                  <a:pt x="5894061" y="1365450"/>
                  <a:pt x="5879444" y="1345645"/>
                  <a:pt x="5860855" y="1372508"/>
                </a:cubicBezTo>
                <a:cubicBezTo>
                  <a:pt x="5894242" y="1388215"/>
                  <a:pt x="5927629" y="1403924"/>
                  <a:pt x="5927087" y="1457878"/>
                </a:cubicBezTo>
                <a:cubicBezTo>
                  <a:pt x="5926908" y="1472447"/>
                  <a:pt x="5940804" y="1477911"/>
                  <a:pt x="5951271" y="1481553"/>
                </a:cubicBezTo>
                <a:cubicBezTo>
                  <a:pt x="5968597" y="1487473"/>
                  <a:pt x="5983213" y="1497945"/>
                  <a:pt x="5992599" y="1518207"/>
                </a:cubicBezTo>
                <a:cubicBezTo>
                  <a:pt x="5992418" y="1522076"/>
                  <a:pt x="5992238" y="1526174"/>
                  <a:pt x="5993321" y="1529362"/>
                </a:cubicBezTo>
                <a:cubicBezTo>
                  <a:pt x="5990253" y="1578306"/>
                  <a:pt x="5964988" y="1576939"/>
                  <a:pt x="5937015" y="1568746"/>
                </a:cubicBezTo>
                <a:cubicBezTo>
                  <a:pt x="5903627" y="1558728"/>
                  <a:pt x="5870601" y="1540515"/>
                  <a:pt x="5835410" y="1558045"/>
                </a:cubicBezTo>
                <a:cubicBezTo>
                  <a:pt x="5885040" y="1581493"/>
                  <a:pt x="5938999" y="1583315"/>
                  <a:pt x="5985561" y="1616780"/>
                </a:cubicBezTo>
                <a:cubicBezTo>
                  <a:pt x="5815197" y="1622927"/>
                  <a:pt x="5664684" y="1517295"/>
                  <a:pt x="5499552" y="1476774"/>
                </a:cubicBezTo>
                <a:cubicBezTo>
                  <a:pt x="5505146" y="1503863"/>
                  <a:pt x="5518501" y="1509327"/>
                  <a:pt x="5530593" y="1513425"/>
                </a:cubicBezTo>
                <a:cubicBezTo>
                  <a:pt x="5591592" y="1533915"/>
                  <a:pt x="5645011" y="1574665"/>
                  <a:pt x="5700597" y="1609949"/>
                </a:cubicBezTo>
                <a:cubicBezTo>
                  <a:pt x="5723516" y="1624519"/>
                  <a:pt x="5740121" y="1639091"/>
                  <a:pt x="5748782" y="1670507"/>
                </a:cubicBezTo>
                <a:cubicBezTo>
                  <a:pt x="5756544" y="1698963"/>
                  <a:pt x="5771522" y="1712167"/>
                  <a:pt x="5799315" y="1703970"/>
                </a:cubicBezTo>
                <a:cubicBezTo>
                  <a:pt x="5821873" y="1697141"/>
                  <a:pt x="5846597" y="1700783"/>
                  <a:pt x="5870240" y="1703289"/>
                </a:cubicBezTo>
                <a:cubicBezTo>
                  <a:pt x="5897491" y="1706020"/>
                  <a:pt x="5927991" y="1738119"/>
                  <a:pt x="5920591" y="1754738"/>
                </a:cubicBezTo>
                <a:cubicBezTo>
                  <a:pt x="5907958" y="1782967"/>
                  <a:pt x="5886844" y="1768852"/>
                  <a:pt x="5868074" y="1765665"/>
                </a:cubicBezTo>
                <a:cubicBezTo>
                  <a:pt x="5846778" y="1761795"/>
                  <a:pt x="5807256" y="1753826"/>
                  <a:pt x="5806533" y="1757242"/>
                </a:cubicBezTo>
                <a:cubicBezTo>
                  <a:pt x="5792636" y="1828042"/>
                  <a:pt x="5694821" y="1766350"/>
                  <a:pt x="5673706" y="1759972"/>
                </a:cubicBezTo>
                <a:cubicBezTo>
                  <a:pt x="5647358" y="1752006"/>
                  <a:pt x="5622635" y="1766576"/>
                  <a:pt x="5597548" y="1769990"/>
                </a:cubicBezTo>
                <a:cubicBezTo>
                  <a:pt x="5575169" y="1773177"/>
                  <a:pt x="5448658" y="1782967"/>
                  <a:pt x="5422491" y="1752916"/>
                </a:cubicBezTo>
                <a:cubicBezTo>
                  <a:pt x="5418882" y="1776364"/>
                  <a:pt x="5426460" y="1785926"/>
                  <a:pt x="5432778" y="1796626"/>
                </a:cubicBezTo>
                <a:cubicBezTo>
                  <a:pt x="5441620" y="1811878"/>
                  <a:pt x="5443065" y="1822578"/>
                  <a:pt x="5426281" y="1834644"/>
                </a:cubicBezTo>
                <a:cubicBezTo>
                  <a:pt x="5378455" y="1869248"/>
                  <a:pt x="5379178" y="1870385"/>
                  <a:pt x="5423754" y="1917282"/>
                </a:cubicBezTo>
                <a:cubicBezTo>
                  <a:pt x="5425921" y="1919330"/>
                  <a:pt x="5425017" y="1926161"/>
                  <a:pt x="5425378" y="1930714"/>
                </a:cubicBezTo>
                <a:cubicBezTo>
                  <a:pt x="5413647" y="1937998"/>
                  <a:pt x="5399932" y="1919786"/>
                  <a:pt x="5386217" y="1939365"/>
                </a:cubicBezTo>
                <a:cubicBezTo>
                  <a:pt x="5445952" y="2025417"/>
                  <a:pt x="5537091" y="2046587"/>
                  <a:pt x="5619566" y="2111243"/>
                </a:cubicBezTo>
                <a:cubicBezTo>
                  <a:pt x="5552792" y="2132642"/>
                  <a:pt x="5512726" y="2057972"/>
                  <a:pt x="5463640" y="2067533"/>
                </a:cubicBezTo>
                <a:cubicBezTo>
                  <a:pt x="5439094" y="2090982"/>
                  <a:pt x="5512005" y="2128545"/>
                  <a:pt x="5442523" y="2139700"/>
                </a:cubicBezTo>
                <a:cubicBezTo>
                  <a:pt x="5472663" y="2160188"/>
                  <a:pt x="5495041" y="2180220"/>
                  <a:pt x="5515794" y="2203898"/>
                </a:cubicBezTo>
                <a:cubicBezTo>
                  <a:pt x="5552792" y="2246241"/>
                  <a:pt x="5560010" y="2274014"/>
                  <a:pt x="5542865" y="2330929"/>
                </a:cubicBezTo>
                <a:cubicBezTo>
                  <a:pt x="5531676" y="2368264"/>
                  <a:pt x="5515253" y="2402640"/>
                  <a:pt x="5529691" y="2447031"/>
                </a:cubicBezTo>
                <a:cubicBezTo>
                  <a:pt x="5539796" y="2477537"/>
                  <a:pt x="5535826" y="2497570"/>
                  <a:pt x="5498289" y="2483910"/>
                </a:cubicBezTo>
                <a:cubicBezTo>
                  <a:pt x="5457864" y="2469340"/>
                  <a:pt x="5442704" y="2496659"/>
                  <a:pt x="5452810" y="2550157"/>
                </a:cubicBezTo>
                <a:cubicBezTo>
                  <a:pt x="5459307" y="2584534"/>
                  <a:pt x="5452449" y="2595005"/>
                  <a:pt x="5424658" y="2591135"/>
                </a:cubicBezTo>
                <a:cubicBezTo>
                  <a:pt x="5393976" y="2586810"/>
                  <a:pt x="5364740" y="2564271"/>
                  <a:pt x="5326841" y="2575200"/>
                </a:cubicBezTo>
                <a:cubicBezTo>
                  <a:pt x="5357159" y="2637577"/>
                  <a:pt x="5421950" y="2619820"/>
                  <a:pt x="5457322" y="2679238"/>
                </a:cubicBezTo>
                <a:cubicBezTo>
                  <a:pt x="5415093" y="2679464"/>
                  <a:pt x="5382787" y="2679238"/>
                  <a:pt x="5351566" y="2666261"/>
                </a:cubicBezTo>
                <a:cubicBezTo>
                  <a:pt x="5338571" y="2661024"/>
                  <a:pt x="5324314" y="2655562"/>
                  <a:pt x="5317096" y="2673546"/>
                </a:cubicBezTo>
                <a:cubicBezTo>
                  <a:pt x="5308613" y="2695173"/>
                  <a:pt x="5326119" y="2703369"/>
                  <a:pt x="5336768" y="2707238"/>
                </a:cubicBezTo>
                <a:cubicBezTo>
                  <a:pt x="5366726" y="2718166"/>
                  <a:pt x="5389645" y="2744118"/>
                  <a:pt x="5414369" y="2764378"/>
                </a:cubicBezTo>
                <a:cubicBezTo>
                  <a:pt x="5468692" y="2808772"/>
                  <a:pt x="5528248" y="2845879"/>
                  <a:pt x="5574268" y="2919184"/>
                </a:cubicBezTo>
                <a:cubicBezTo>
                  <a:pt x="5516335" y="2900516"/>
                  <a:pt x="5473203" y="2857035"/>
                  <a:pt x="5419422" y="2848157"/>
                </a:cubicBezTo>
                <a:cubicBezTo>
                  <a:pt x="5465985" y="2914859"/>
                  <a:pt x="5525902" y="2958795"/>
                  <a:pt x="5582568" y="3007285"/>
                </a:cubicBezTo>
                <a:cubicBezTo>
                  <a:pt x="5598811" y="3020945"/>
                  <a:pt x="5615234" y="3030279"/>
                  <a:pt x="5618844" y="3060100"/>
                </a:cubicBezTo>
                <a:cubicBezTo>
                  <a:pt x="5625883" y="3117925"/>
                  <a:pt x="5646997" y="3165732"/>
                  <a:pt x="5692115" y="3191228"/>
                </a:cubicBezTo>
                <a:cubicBezTo>
                  <a:pt x="5692475" y="3191457"/>
                  <a:pt x="5689949" y="3200109"/>
                  <a:pt x="5688506" y="3206025"/>
                </a:cubicBezTo>
                <a:cubicBezTo>
                  <a:pt x="5660893" y="3207848"/>
                  <a:pt x="5639057" y="3173699"/>
                  <a:pt x="5603864" y="3184854"/>
                </a:cubicBezTo>
                <a:cubicBezTo>
                  <a:pt x="5637613" y="3231295"/>
                  <a:pt x="5665767" y="3272957"/>
                  <a:pt x="5713591" y="3295040"/>
                </a:cubicBezTo>
                <a:cubicBezTo>
                  <a:pt x="5751851" y="3312567"/>
                  <a:pt x="5799134" y="3322812"/>
                  <a:pt x="5826927" y="3379724"/>
                </a:cubicBezTo>
                <a:cubicBezTo>
                  <a:pt x="5794623" y="3390881"/>
                  <a:pt x="5770619" y="3376768"/>
                  <a:pt x="5746436" y="3366750"/>
                </a:cubicBezTo>
                <a:cubicBezTo>
                  <a:pt x="5709440" y="3351269"/>
                  <a:pt x="5672804" y="3333741"/>
                  <a:pt x="5635807" y="3318259"/>
                </a:cubicBezTo>
                <a:cubicBezTo>
                  <a:pt x="5621731" y="3312340"/>
                  <a:pt x="5606392" y="3308241"/>
                  <a:pt x="5597367" y="3336472"/>
                </a:cubicBezTo>
                <a:cubicBezTo>
                  <a:pt x="5644471" y="3342391"/>
                  <a:pt x="5672624" y="3380636"/>
                  <a:pt x="5702221" y="3416605"/>
                </a:cubicBezTo>
                <a:cubicBezTo>
                  <a:pt x="5718825" y="3436867"/>
                  <a:pt x="5732361" y="3463958"/>
                  <a:pt x="5762317" y="3453714"/>
                </a:cubicBezTo>
                <a:cubicBezTo>
                  <a:pt x="5778019" y="3448251"/>
                  <a:pt x="5787944" y="3463501"/>
                  <a:pt x="5786319" y="3482169"/>
                </a:cubicBezTo>
                <a:cubicBezTo>
                  <a:pt x="5780365" y="3547962"/>
                  <a:pt x="5817001" y="3570954"/>
                  <a:pt x="5854901" y="3583703"/>
                </a:cubicBezTo>
                <a:cubicBezTo>
                  <a:pt x="5926728" y="3607607"/>
                  <a:pt x="5986464" y="3663836"/>
                  <a:pt x="6056305" y="3694570"/>
                </a:cubicBezTo>
                <a:cubicBezTo>
                  <a:pt x="6124163" y="3724393"/>
                  <a:pt x="6176680" y="3795192"/>
                  <a:pt x="6244716" y="3832301"/>
                </a:cubicBezTo>
                <a:cubicBezTo>
                  <a:pt x="6293986" y="3859164"/>
                  <a:pt x="6341089" y="3893766"/>
                  <a:pt x="6391802" y="3918125"/>
                </a:cubicBezTo>
                <a:cubicBezTo>
                  <a:pt x="6511814" y="3975722"/>
                  <a:pt x="6634174" y="4021935"/>
                  <a:pt x="6763572" y="4028537"/>
                </a:cubicBezTo>
                <a:cubicBezTo>
                  <a:pt x="6870411" y="4033774"/>
                  <a:pt x="7797129" y="4028766"/>
                  <a:pt x="8173592" y="3279560"/>
                </a:cubicBezTo>
                <a:cubicBezTo>
                  <a:pt x="8180811" y="3275916"/>
                  <a:pt x="8188931" y="3266355"/>
                  <a:pt x="8191458" y="3257248"/>
                </a:cubicBezTo>
                <a:cubicBezTo>
                  <a:pt x="8203550" y="3214677"/>
                  <a:pt x="8233147" y="3196237"/>
                  <a:pt x="8259856" y="3173245"/>
                </a:cubicBezTo>
                <a:cubicBezTo>
                  <a:pt x="8283318" y="3152983"/>
                  <a:pt x="8308224" y="3131812"/>
                  <a:pt x="8317969" y="3097663"/>
                </a:cubicBezTo>
                <a:cubicBezTo>
                  <a:pt x="8330783" y="3052133"/>
                  <a:pt x="8294328" y="3089468"/>
                  <a:pt x="8287650" y="3072166"/>
                </a:cubicBezTo>
                <a:cubicBezTo>
                  <a:pt x="8301546" y="3048491"/>
                  <a:pt x="8323023" y="3026863"/>
                  <a:pt x="8328617" y="3000000"/>
                </a:cubicBezTo>
                <a:cubicBezTo>
                  <a:pt x="8349009" y="2903020"/>
                  <a:pt x="8393045" y="2832447"/>
                  <a:pt x="8458917" y="2777583"/>
                </a:cubicBezTo>
                <a:cubicBezTo>
                  <a:pt x="8477866" y="2761875"/>
                  <a:pt x="8490318" y="2733190"/>
                  <a:pt x="8516125" y="2728639"/>
                </a:cubicBezTo>
                <a:cubicBezTo>
                  <a:pt x="8573515" y="2718621"/>
                  <a:pt x="8555468" y="2640309"/>
                  <a:pt x="8585788" y="2605478"/>
                </a:cubicBezTo>
                <a:cubicBezTo>
                  <a:pt x="8591563" y="2598874"/>
                  <a:pt x="8596796" y="2585900"/>
                  <a:pt x="8595714" y="2577023"/>
                </a:cubicBezTo>
                <a:cubicBezTo>
                  <a:pt x="8594091" y="2564271"/>
                  <a:pt x="8587232" y="2552206"/>
                  <a:pt x="8581457" y="2540823"/>
                </a:cubicBezTo>
                <a:cubicBezTo>
                  <a:pt x="8575501" y="2529441"/>
                  <a:pt x="8566478" y="2519424"/>
                  <a:pt x="8570809" y="2504399"/>
                </a:cubicBezTo>
                <a:cubicBezTo>
                  <a:pt x="8572612" y="2498253"/>
                  <a:pt x="8571351" y="2476854"/>
                  <a:pt x="8584705" y="2493699"/>
                </a:cubicBezTo>
                <a:cubicBezTo>
                  <a:pt x="8621340" y="2539914"/>
                  <a:pt x="8642637" y="2496205"/>
                  <a:pt x="8674038" y="2475260"/>
                </a:cubicBezTo>
                <a:cubicBezTo>
                  <a:pt x="8648772" y="2453632"/>
                  <a:pt x="8626033" y="2438380"/>
                  <a:pt x="8622243" y="2406054"/>
                </a:cubicBezTo>
                <a:cubicBezTo>
                  <a:pt x="8614483" y="2339351"/>
                  <a:pt x="8581278" y="2308846"/>
                  <a:pt x="8530925" y="2302926"/>
                </a:cubicBezTo>
                <a:cubicBezTo>
                  <a:pt x="8549513" y="2238501"/>
                  <a:pt x="8549513" y="2238501"/>
                  <a:pt x="8489417" y="2229622"/>
                </a:cubicBezTo>
                <a:cubicBezTo>
                  <a:pt x="8512517" y="2188645"/>
                  <a:pt x="8512517" y="2178173"/>
                  <a:pt x="8484543" y="2164058"/>
                </a:cubicBezTo>
                <a:cubicBezTo>
                  <a:pt x="8457653" y="2150626"/>
                  <a:pt x="8427876" y="2146073"/>
                  <a:pt x="8402970" y="2125358"/>
                </a:cubicBezTo>
                <a:cubicBezTo>
                  <a:pt x="8425891" y="2072997"/>
                  <a:pt x="8432387" y="2012214"/>
                  <a:pt x="8479670" y="1986716"/>
                </a:cubicBezTo>
                <a:cubicBezTo>
                  <a:pt x="8487070" y="1982846"/>
                  <a:pt x="8492123" y="1967138"/>
                  <a:pt x="8487432" y="1958032"/>
                </a:cubicBezTo>
                <a:cubicBezTo>
                  <a:pt x="8470286" y="1925023"/>
                  <a:pt x="8494830" y="1862417"/>
                  <a:pt x="8441412" y="1855361"/>
                </a:cubicBezTo>
                <a:cubicBezTo>
                  <a:pt x="8434733" y="1854678"/>
                  <a:pt x="8428597" y="1847847"/>
                  <a:pt x="8433831" y="1838969"/>
                </a:cubicBezTo>
                <a:cubicBezTo>
                  <a:pt x="8451879" y="1808009"/>
                  <a:pt x="8430041" y="1810057"/>
                  <a:pt x="8416868" y="1806187"/>
                </a:cubicBezTo>
                <a:cubicBezTo>
                  <a:pt x="8400985" y="1801408"/>
                  <a:pt x="8382938" y="1815066"/>
                  <a:pt x="8368140" y="1798219"/>
                </a:cubicBezTo>
                <a:cubicBezTo>
                  <a:pt x="8371569" y="1780462"/>
                  <a:pt x="8384382" y="1780689"/>
                  <a:pt x="8393405" y="1774999"/>
                </a:cubicBezTo>
                <a:cubicBezTo>
                  <a:pt x="8419754" y="1758607"/>
                  <a:pt x="8441231" y="1739030"/>
                  <a:pt x="8442495" y="1696458"/>
                </a:cubicBezTo>
                <a:cubicBezTo>
                  <a:pt x="8443396" y="1662083"/>
                  <a:pt x="8446284" y="1631805"/>
                  <a:pt x="8409828" y="1621332"/>
                </a:cubicBezTo>
                <a:cubicBezTo>
                  <a:pt x="8394669" y="1617006"/>
                  <a:pt x="8399001" y="1592193"/>
                  <a:pt x="8407664" y="1579899"/>
                </a:cubicBezTo>
                <a:cubicBezTo>
                  <a:pt x="8423184" y="1558045"/>
                  <a:pt x="8435996" y="1528906"/>
                  <a:pt x="8462707" y="1526857"/>
                </a:cubicBezTo>
                <a:cubicBezTo>
                  <a:pt x="8478949" y="1525492"/>
                  <a:pt x="8491402" y="1516384"/>
                  <a:pt x="8504215" y="1505913"/>
                </a:cubicBezTo>
                <a:cubicBezTo>
                  <a:pt x="8513419" y="1498398"/>
                  <a:pt x="8524428" y="1492025"/>
                  <a:pt x="8523345" y="1475863"/>
                </a:cubicBezTo>
                <a:cubicBezTo>
                  <a:pt x="8522262" y="1460382"/>
                  <a:pt x="8511615" y="1454008"/>
                  <a:pt x="8500786" y="1450820"/>
                </a:cubicBezTo>
                <a:cubicBezTo>
                  <a:pt x="8464691" y="1440577"/>
                  <a:pt x="8430764" y="1425551"/>
                  <a:pt x="8400624" y="1391176"/>
                </a:cubicBezTo>
                <a:cubicBezTo>
                  <a:pt x="8420657" y="1372963"/>
                  <a:pt x="8439787" y="1359759"/>
                  <a:pt x="8454585" y="1341319"/>
                </a:cubicBezTo>
                <a:cubicBezTo>
                  <a:pt x="8490318" y="1296701"/>
                  <a:pt x="8187668" y="1156238"/>
                  <a:pt x="8172509" y="1106153"/>
                </a:cubicBezTo>
                <a:cubicBezTo>
                  <a:pt x="8167817" y="1090673"/>
                  <a:pt x="8151755" y="1074738"/>
                  <a:pt x="8138399" y="1070184"/>
                </a:cubicBezTo>
                <a:cubicBezTo>
                  <a:pt x="8075777" y="1048785"/>
                  <a:pt x="8021456" y="1000749"/>
                  <a:pt x="7957388" y="982992"/>
                </a:cubicBezTo>
                <a:cubicBezTo>
                  <a:pt x="7896929" y="966147"/>
                  <a:pt x="7837375" y="943608"/>
                  <a:pt x="7771142" y="921300"/>
                </a:cubicBezTo>
                <a:cubicBezTo>
                  <a:pt x="7811747" y="865296"/>
                  <a:pt x="7883756" y="871899"/>
                  <a:pt x="7900539" y="791082"/>
                </a:cubicBezTo>
                <a:cubicBezTo>
                  <a:pt x="7835028" y="770137"/>
                  <a:pt x="7766090" y="794042"/>
                  <a:pt x="7702923" y="760803"/>
                </a:cubicBezTo>
                <a:cubicBezTo>
                  <a:pt x="7697509" y="757845"/>
                  <a:pt x="7690109" y="760803"/>
                  <a:pt x="7683614" y="761714"/>
                </a:cubicBezTo>
                <a:cubicBezTo>
                  <a:pt x="7553493" y="779471"/>
                  <a:pt x="7423915" y="763991"/>
                  <a:pt x="7295600" y="741680"/>
                </a:cubicBezTo>
                <a:cubicBezTo>
                  <a:pt x="7110798" y="709810"/>
                  <a:pt x="6925273" y="689548"/>
                  <a:pt x="6739388" y="675206"/>
                </a:cubicBezTo>
                <a:cubicBezTo>
                  <a:pt x="6585807" y="663367"/>
                  <a:pt x="6431866" y="658132"/>
                  <a:pt x="6279006" y="635367"/>
                </a:cubicBezTo>
                <a:cubicBezTo>
                  <a:pt x="6115501" y="611009"/>
                  <a:pt x="5952175" y="583462"/>
                  <a:pt x="5788847" y="557964"/>
                </a:cubicBezTo>
                <a:cubicBezTo>
                  <a:pt x="5781448" y="556825"/>
                  <a:pt x="5773282" y="553240"/>
                  <a:pt x="5765387" y="552984"/>
                </a:cubicBezTo>
                <a:close/>
                <a:moveTo>
                  <a:pt x="0" y="0"/>
                </a:moveTo>
                <a:lnTo>
                  <a:pt x="768106" y="0"/>
                </a:lnTo>
                <a:lnTo>
                  <a:pt x="767098" y="10118"/>
                </a:lnTo>
                <a:cubicBezTo>
                  <a:pt x="765697" y="22412"/>
                  <a:pt x="763205" y="34103"/>
                  <a:pt x="756850" y="43654"/>
                </a:cubicBezTo>
                <a:cubicBezTo>
                  <a:pt x="749894" y="54193"/>
                  <a:pt x="757386" y="72374"/>
                  <a:pt x="768357" y="76852"/>
                </a:cubicBezTo>
                <a:cubicBezTo>
                  <a:pt x="838462" y="106364"/>
                  <a:pt x="848094" y="176713"/>
                  <a:pt x="882077" y="237315"/>
                </a:cubicBezTo>
                <a:cubicBezTo>
                  <a:pt x="845150" y="261290"/>
                  <a:pt x="801001" y="266560"/>
                  <a:pt x="761133" y="282106"/>
                </a:cubicBezTo>
                <a:cubicBezTo>
                  <a:pt x="719657" y="298442"/>
                  <a:pt x="719657" y="310562"/>
                  <a:pt x="753907" y="357988"/>
                </a:cubicBezTo>
                <a:cubicBezTo>
                  <a:pt x="664804" y="368265"/>
                  <a:pt x="664804" y="368265"/>
                  <a:pt x="692364" y="442830"/>
                </a:cubicBezTo>
                <a:cubicBezTo>
                  <a:pt x="617709" y="449681"/>
                  <a:pt x="568477" y="484987"/>
                  <a:pt x="556972" y="562188"/>
                </a:cubicBezTo>
                <a:cubicBezTo>
                  <a:pt x="551352" y="599602"/>
                  <a:pt x="517637" y="617254"/>
                  <a:pt x="480177" y="642286"/>
                </a:cubicBezTo>
                <a:cubicBezTo>
                  <a:pt x="526734" y="666528"/>
                  <a:pt x="558310" y="717115"/>
                  <a:pt x="612627" y="663627"/>
                </a:cubicBezTo>
                <a:cubicBezTo>
                  <a:pt x="632427" y="644130"/>
                  <a:pt x="630557" y="668898"/>
                  <a:pt x="633230" y="676011"/>
                </a:cubicBezTo>
                <a:cubicBezTo>
                  <a:pt x="639651" y="693400"/>
                  <a:pt x="626274" y="704995"/>
                  <a:pt x="617443" y="718168"/>
                </a:cubicBezTo>
                <a:cubicBezTo>
                  <a:pt x="608881" y="731343"/>
                  <a:pt x="598711" y="745306"/>
                  <a:pt x="596304" y="760064"/>
                </a:cubicBezTo>
                <a:cubicBezTo>
                  <a:pt x="594700" y="770339"/>
                  <a:pt x="602459" y="785355"/>
                  <a:pt x="611021" y="792998"/>
                </a:cubicBezTo>
                <a:cubicBezTo>
                  <a:pt x="655975" y="833311"/>
                  <a:pt x="629217" y="923949"/>
                  <a:pt x="714308" y="935543"/>
                </a:cubicBezTo>
                <a:cubicBezTo>
                  <a:pt x="752570" y="940811"/>
                  <a:pt x="771032" y="974010"/>
                  <a:pt x="799128" y="992190"/>
                </a:cubicBezTo>
                <a:cubicBezTo>
                  <a:pt x="896793" y="1055689"/>
                  <a:pt x="962082" y="1137368"/>
                  <a:pt x="992317" y="1249612"/>
                </a:cubicBezTo>
                <a:cubicBezTo>
                  <a:pt x="1000611" y="1280703"/>
                  <a:pt x="1032454" y="1305735"/>
                  <a:pt x="1053058" y="1333136"/>
                </a:cubicBezTo>
                <a:cubicBezTo>
                  <a:pt x="1043156" y="1353160"/>
                  <a:pt x="989106" y="1309949"/>
                  <a:pt x="1008104" y="1362645"/>
                </a:cubicBezTo>
                <a:cubicBezTo>
                  <a:pt x="1022553" y="1402169"/>
                  <a:pt x="1059480" y="1426672"/>
                  <a:pt x="1094265" y="1450123"/>
                </a:cubicBezTo>
                <a:cubicBezTo>
                  <a:pt x="1133866" y="1476733"/>
                  <a:pt x="1177749" y="1498075"/>
                  <a:pt x="1195677" y="1547347"/>
                </a:cubicBezTo>
                <a:cubicBezTo>
                  <a:pt x="1199423" y="1557887"/>
                  <a:pt x="1211463" y="1568953"/>
                  <a:pt x="1222166" y="1573170"/>
                </a:cubicBezTo>
                <a:cubicBezTo>
                  <a:pt x="1780331" y="2440289"/>
                  <a:pt x="3154333" y="2446085"/>
                  <a:pt x="3312738" y="2440024"/>
                </a:cubicBezTo>
                <a:cubicBezTo>
                  <a:pt x="3504591" y="2432384"/>
                  <a:pt x="3686008" y="2378897"/>
                  <a:pt x="3863944" y="2312235"/>
                </a:cubicBezTo>
                <a:cubicBezTo>
                  <a:pt x="3939135" y="2284043"/>
                  <a:pt x="4008972" y="2243995"/>
                  <a:pt x="4082022" y="2212904"/>
                </a:cubicBezTo>
                <a:cubicBezTo>
                  <a:pt x="4182897" y="2169955"/>
                  <a:pt x="4260761" y="2088012"/>
                  <a:pt x="4361371" y="2053496"/>
                </a:cubicBezTo>
                <a:cubicBezTo>
                  <a:pt x="4464921" y="2017925"/>
                  <a:pt x="4553490" y="1952846"/>
                  <a:pt x="4659987" y="1925180"/>
                </a:cubicBezTo>
                <a:cubicBezTo>
                  <a:pt x="4716177" y="1910425"/>
                  <a:pt x="4770494" y="1883815"/>
                  <a:pt x="4761667" y="1807667"/>
                </a:cubicBezTo>
                <a:cubicBezTo>
                  <a:pt x="4759257" y="1786061"/>
                  <a:pt x="4773973" y="1768410"/>
                  <a:pt x="4797253" y="1774733"/>
                </a:cubicBezTo>
                <a:cubicBezTo>
                  <a:pt x="4841669" y="1786589"/>
                  <a:pt x="4861738" y="1755234"/>
                  <a:pt x="4886356" y="1731784"/>
                </a:cubicBezTo>
                <a:cubicBezTo>
                  <a:pt x="4930237" y="1690154"/>
                  <a:pt x="4971978" y="1645890"/>
                  <a:pt x="5041818" y="1639039"/>
                </a:cubicBezTo>
                <a:cubicBezTo>
                  <a:pt x="5028440" y="1606365"/>
                  <a:pt x="5005695" y="1611110"/>
                  <a:pt x="4984824" y="1617960"/>
                </a:cubicBezTo>
                <a:cubicBezTo>
                  <a:pt x="4929971" y="1635878"/>
                  <a:pt x="4875653" y="1656165"/>
                  <a:pt x="4820800" y="1674082"/>
                </a:cubicBezTo>
                <a:cubicBezTo>
                  <a:pt x="4784945" y="1685677"/>
                  <a:pt x="4749356" y="1702012"/>
                  <a:pt x="4701459" y="1689099"/>
                </a:cubicBezTo>
                <a:cubicBezTo>
                  <a:pt x="4742668" y="1623230"/>
                  <a:pt x="4812771" y="1611373"/>
                  <a:pt x="4869498" y="1591086"/>
                </a:cubicBezTo>
                <a:cubicBezTo>
                  <a:pt x="4940404" y="1565528"/>
                  <a:pt x="4982147" y="1517309"/>
                  <a:pt x="5032185" y="1463559"/>
                </a:cubicBezTo>
                <a:cubicBezTo>
                  <a:pt x="4980006" y="1450649"/>
                  <a:pt x="4947630" y="1490172"/>
                  <a:pt x="4906692" y="1488062"/>
                </a:cubicBezTo>
                <a:cubicBezTo>
                  <a:pt x="4904550" y="1481215"/>
                  <a:pt x="4900805" y="1471202"/>
                  <a:pt x="4901340" y="1470936"/>
                </a:cubicBezTo>
                <a:cubicBezTo>
                  <a:pt x="4968234" y="1441427"/>
                  <a:pt x="4999539" y="1386097"/>
                  <a:pt x="5009976" y="1319171"/>
                </a:cubicBezTo>
                <a:cubicBezTo>
                  <a:pt x="5015328" y="1284656"/>
                  <a:pt x="5039677" y="1273853"/>
                  <a:pt x="5063760" y="1258044"/>
                </a:cubicBezTo>
                <a:cubicBezTo>
                  <a:pt x="5147777" y="1201922"/>
                  <a:pt x="5236613" y="1151071"/>
                  <a:pt x="5305648" y="1073871"/>
                </a:cubicBezTo>
                <a:cubicBezTo>
                  <a:pt x="5225910" y="1084147"/>
                  <a:pt x="5161960" y="1134471"/>
                  <a:pt x="5076067" y="1156077"/>
                </a:cubicBezTo>
                <a:cubicBezTo>
                  <a:pt x="5144298" y="1071235"/>
                  <a:pt x="5232600" y="1028288"/>
                  <a:pt x="5313141" y="976907"/>
                </a:cubicBezTo>
                <a:cubicBezTo>
                  <a:pt x="5349798" y="953458"/>
                  <a:pt x="5383779" y="923421"/>
                  <a:pt x="5428196" y="910774"/>
                </a:cubicBezTo>
                <a:cubicBezTo>
                  <a:pt x="5443985" y="906295"/>
                  <a:pt x="5469939" y="896809"/>
                  <a:pt x="5457363" y="871779"/>
                </a:cubicBezTo>
                <a:cubicBezTo>
                  <a:pt x="5446661" y="850965"/>
                  <a:pt x="5425523" y="857286"/>
                  <a:pt x="5406256" y="863347"/>
                </a:cubicBezTo>
                <a:cubicBezTo>
                  <a:pt x="5359965" y="878367"/>
                  <a:pt x="5312069" y="878629"/>
                  <a:pt x="5249456" y="878367"/>
                </a:cubicBezTo>
                <a:cubicBezTo>
                  <a:pt x="5301901" y="809597"/>
                  <a:pt x="5397963" y="830149"/>
                  <a:pt x="5442914" y="757955"/>
                </a:cubicBezTo>
                <a:cubicBezTo>
                  <a:pt x="5386723" y="745306"/>
                  <a:pt x="5343376" y="771392"/>
                  <a:pt x="5297887" y="776398"/>
                </a:cubicBezTo>
                <a:cubicBezTo>
                  <a:pt x="5256683" y="780877"/>
                  <a:pt x="5246513" y="768758"/>
                  <a:pt x="5256146" y="728971"/>
                </a:cubicBezTo>
                <a:cubicBezTo>
                  <a:pt x="5271129" y="667053"/>
                  <a:pt x="5248653" y="635435"/>
                  <a:pt x="5188716" y="652298"/>
                </a:cubicBezTo>
                <a:cubicBezTo>
                  <a:pt x="5133062" y="668107"/>
                  <a:pt x="5127175" y="644922"/>
                  <a:pt x="5142160" y="609614"/>
                </a:cubicBezTo>
                <a:cubicBezTo>
                  <a:pt x="5163564" y="558237"/>
                  <a:pt x="5139216" y="518450"/>
                  <a:pt x="5122626" y="475239"/>
                </a:cubicBezTo>
                <a:cubicBezTo>
                  <a:pt x="5097205" y="409367"/>
                  <a:pt x="5107908" y="377223"/>
                  <a:pt x="5162763" y="328215"/>
                </a:cubicBezTo>
                <a:cubicBezTo>
                  <a:pt x="5193532" y="300811"/>
                  <a:pt x="5226711" y="277627"/>
                  <a:pt x="5271399" y="253914"/>
                </a:cubicBezTo>
                <a:cubicBezTo>
                  <a:pt x="5168381" y="241003"/>
                  <a:pt x="5276483" y="197528"/>
                  <a:pt x="5240091" y="170389"/>
                </a:cubicBezTo>
                <a:cubicBezTo>
                  <a:pt x="5167310" y="159323"/>
                  <a:pt x="5107908" y="245745"/>
                  <a:pt x="5008904" y="220979"/>
                </a:cubicBezTo>
                <a:cubicBezTo>
                  <a:pt x="5131187" y="146147"/>
                  <a:pt x="5266315" y="121645"/>
                  <a:pt x="5354881" y="22050"/>
                </a:cubicBezTo>
                <a:cubicBezTo>
                  <a:pt x="5334546" y="-611"/>
                  <a:pt x="5314210" y="20468"/>
                  <a:pt x="5296818" y="12038"/>
                </a:cubicBezTo>
                <a:cubicBezTo>
                  <a:pt x="5297085" y="9403"/>
                  <a:pt x="5296884" y="6109"/>
                  <a:pt x="5297018" y="3177"/>
                </a:cubicBezTo>
                <a:lnTo>
                  <a:pt x="5298067" y="0"/>
                </a:lnTo>
                <a:lnTo>
                  <a:pt x="8958468" y="0"/>
                </a:lnTo>
                <a:lnTo>
                  <a:pt x="8936439" y="18562"/>
                </a:lnTo>
                <a:cubicBezTo>
                  <a:pt x="8928025" y="29598"/>
                  <a:pt x="8926611" y="39110"/>
                  <a:pt x="8934304" y="46608"/>
                </a:cubicBezTo>
                <a:cubicBezTo>
                  <a:pt x="8959791" y="71400"/>
                  <a:pt x="8992737" y="89152"/>
                  <a:pt x="9027240" y="113638"/>
                </a:cubicBezTo>
                <a:cubicBezTo>
                  <a:pt x="8975330" y="159853"/>
                  <a:pt x="8916899" y="180054"/>
                  <a:pt x="8854734" y="193826"/>
                </a:cubicBezTo>
                <a:cubicBezTo>
                  <a:pt x="8836083" y="198111"/>
                  <a:pt x="8817746" y="206680"/>
                  <a:pt x="8815880" y="227493"/>
                </a:cubicBezTo>
                <a:cubicBezTo>
                  <a:pt x="8814017" y="249223"/>
                  <a:pt x="8832977" y="257791"/>
                  <a:pt x="8848828" y="267894"/>
                </a:cubicBezTo>
                <a:cubicBezTo>
                  <a:pt x="8870895" y="281971"/>
                  <a:pt x="8892342" y="294216"/>
                  <a:pt x="8920315" y="296052"/>
                </a:cubicBezTo>
                <a:cubicBezTo>
                  <a:pt x="8966319" y="298806"/>
                  <a:pt x="8988385" y="337982"/>
                  <a:pt x="9015115" y="367363"/>
                </a:cubicBezTo>
                <a:cubicBezTo>
                  <a:pt x="9030034" y="383892"/>
                  <a:pt x="9037496" y="417251"/>
                  <a:pt x="9011388" y="423067"/>
                </a:cubicBezTo>
                <a:cubicBezTo>
                  <a:pt x="8948601" y="437148"/>
                  <a:pt x="8953575" y="477853"/>
                  <a:pt x="8955127" y="524068"/>
                </a:cubicBezTo>
                <a:cubicBezTo>
                  <a:pt x="8957303" y="581304"/>
                  <a:pt x="8994292" y="607624"/>
                  <a:pt x="9039672" y="629661"/>
                </a:cubicBezTo>
                <a:cubicBezTo>
                  <a:pt x="9055213" y="637312"/>
                  <a:pt x="9077279" y="637006"/>
                  <a:pt x="9083187" y="660880"/>
                </a:cubicBezTo>
                <a:cubicBezTo>
                  <a:pt x="9057699" y="683528"/>
                  <a:pt x="9026617" y="665166"/>
                  <a:pt x="8999263" y="671592"/>
                </a:cubicBezTo>
                <a:cubicBezTo>
                  <a:pt x="8976575" y="676794"/>
                  <a:pt x="8938965" y="674041"/>
                  <a:pt x="8970048" y="715664"/>
                </a:cubicBezTo>
                <a:cubicBezTo>
                  <a:pt x="8979063" y="727601"/>
                  <a:pt x="8968494" y="736784"/>
                  <a:pt x="8956992" y="737702"/>
                </a:cubicBezTo>
                <a:cubicBezTo>
                  <a:pt x="8864991" y="747189"/>
                  <a:pt x="8907262" y="831359"/>
                  <a:pt x="8877733" y="875737"/>
                </a:cubicBezTo>
                <a:cubicBezTo>
                  <a:pt x="8869654" y="887979"/>
                  <a:pt x="8878357" y="909097"/>
                  <a:pt x="8891100" y="914300"/>
                </a:cubicBezTo>
                <a:cubicBezTo>
                  <a:pt x="8972534" y="948581"/>
                  <a:pt x="8983724" y="1030299"/>
                  <a:pt x="9023199" y="1100695"/>
                </a:cubicBezTo>
                <a:cubicBezTo>
                  <a:pt x="8980304" y="1128545"/>
                  <a:pt x="8929020" y="1134666"/>
                  <a:pt x="8882708" y="1152725"/>
                </a:cubicBezTo>
                <a:cubicBezTo>
                  <a:pt x="8834530" y="1171701"/>
                  <a:pt x="8834530" y="1185780"/>
                  <a:pt x="8874315" y="1240870"/>
                </a:cubicBezTo>
                <a:cubicBezTo>
                  <a:pt x="8770812" y="1252808"/>
                  <a:pt x="8770812" y="1252808"/>
                  <a:pt x="8802826" y="1339424"/>
                </a:cubicBezTo>
                <a:cubicBezTo>
                  <a:pt x="8716105" y="1347382"/>
                  <a:pt x="8658917" y="1388394"/>
                  <a:pt x="8645552" y="1478072"/>
                </a:cubicBezTo>
                <a:cubicBezTo>
                  <a:pt x="8639024" y="1521532"/>
                  <a:pt x="8599861" y="1542037"/>
                  <a:pt x="8556347" y="1571114"/>
                </a:cubicBezTo>
                <a:cubicBezTo>
                  <a:pt x="8610428" y="1599274"/>
                  <a:pt x="8647106" y="1658037"/>
                  <a:pt x="8710202" y="1595904"/>
                </a:cubicBezTo>
                <a:cubicBezTo>
                  <a:pt x="8733202" y="1573257"/>
                  <a:pt x="8731030" y="1602027"/>
                  <a:pt x="8734135" y="1610290"/>
                </a:cubicBezTo>
                <a:cubicBezTo>
                  <a:pt x="8741594" y="1630489"/>
                  <a:pt x="8726054" y="1643958"/>
                  <a:pt x="8715797" y="1659260"/>
                </a:cubicBezTo>
                <a:cubicBezTo>
                  <a:pt x="8705851" y="1674564"/>
                  <a:pt x="8694038" y="1690784"/>
                  <a:pt x="8691242" y="1707927"/>
                </a:cubicBezTo>
                <a:cubicBezTo>
                  <a:pt x="8689378" y="1719862"/>
                  <a:pt x="8698391" y="1737306"/>
                  <a:pt x="8708337" y="1746183"/>
                </a:cubicBezTo>
                <a:cubicBezTo>
                  <a:pt x="8760556" y="1793011"/>
                  <a:pt x="8729474" y="1898297"/>
                  <a:pt x="8828316" y="1911765"/>
                </a:cubicBezTo>
                <a:cubicBezTo>
                  <a:pt x="8872762" y="1917884"/>
                  <a:pt x="8894207" y="1956449"/>
                  <a:pt x="8926844" y="1977567"/>
                </a:cubicBezTo>
                <a:cubicBezTo>
                  <a:pt x="9040293" y="2051328"/>
                  <a:pt x="9116134" y="2146208"/>
                  <a:pt x="9151255" y="2276592"/>
                </a:cubicBezTo>
                <a:cubicBezTo>
                  <a:pt x="9160890" y="2312707"/>
                  <a:pt x="9197879" y="2341785"/>
                  <a:pt x="9221812" y="2373614"/>
                </a:cubicBezTo>
                <a:cubicBezTo>
                  <a:pt x="9210310" y="2396875"/>
                  <a:pt x="9147525" y="2346680"/>
                  <a:pt x="9169593" y="2407892"/>
                </a:cubicBezTo>
                <a:cubicBezTo>
                  <a:pt x="9186377" y="2453803"/>
                  <a:pt x="9229272" y="2482267"/>
                  <a:pt x="9269679" y="2509507"/>
                </a:cubicBezTo>
                <a:cubicBezTo>
                  <a:pt x="9315680" y="2540419"/>
                  <a:pt x="9366654" y="2565210"/>
                  <a:pt x="9387480" y="2622444"/>
                </a:cubicBezTo>
                <a:cubicBezTo>
                  <a:pt x="9391832" y="2634687"/>
                  <a:pt x="9405817" y="2647542"/>
                  <a:pt x="9418250" y="2652440"/>
                </a:cubicBezTo>
                <a:cubicBezTo>
                  <a:pt x="10066621" y="3659697"/>
                  <a:pt x="11662679" y="3666430"/>
                  <a:pt x="11846684" y="3659389"/>
                </a:cubicBezTo>
                <a:cubicBezTo>
                  <a:pt x="11958113" y="3654952"/>
                  <a:pt x="12066512" y="3637200"/>
                  <a:pt x="12172890" y="3610878"/>
                </a:cubicBezTo>
                <a:lnTo>
                  <a:pt x="12192000" y="3605403"/>
                </a:lnTo>
                <a:lnTo>
                  <a:pt x="12192000" y="6858000"/>
                </a:lnTo>
                <a:lnTo>
                  <a:pt x="2667892" y="6858000"/>
                </a:lnTo>
                <a:lnTo>
                  <a:pt x="2654380" y="6849405"/>
                </a:lnTo>
                <a:cubicBezTo>
                  <a:pt x="2607569" y="6826978"/>
                  <a:pt x="2555222" y="6809052"/>
                  <a:pt x="2517472" y="6768410"/>
                </a:cubicBezTo>
                <a:cubicBezTo>
                  <a:pt x="2640621" y="6736030"/>
                  <a:pt x="2751355" y="6703317"/>
                  <a:pt x="2863768" y="6678867"/>
                </a:cubicBezTo>
                <a:cubicBezTo>
                  <a:pt x="2982893" y="6653093"/>
                  <a:pt x="3083895" y="6583373"/>
                  <a:pt x="3200332" y="6552312"/>
                </a:cubicBezTo>
                <a:cubicBezTo>
                  <a:pt x="3225166" y="6545703"/>
                  <a:pt x="3255030" y="6522574"/>
                  <a:pt x="3263755" y="6500106"/>
                </a:cubicBezTo>
                <a:cubicBezTo>
                  <a:pt x="3291941" y="6427411"/>
                  <a:pt x="3854674" y="6223537"/>
                  <a:pt x="3788234" y="6158777"/>
                </a:cubicBezTo>
                <a:cubicBezTo>
                  <a:pt x="3760718" y="6132011"/>
                  <a:pt x="3725150" y="6112847"/>
                  <a:pt x="3687901" y="6086412"/>
                </a:cubicBezTo>
                <a:cubicBezTo>
                  <a:pt x="3743942" y="6036518"/>
                  <a:pt x="3807024" y="6014710"/>
                  <a:pt x="3874137" y="5999841"/>
                </a:cubicBezTo>
                <a:cubicBezTo>
                  <a:pt x="3894273" y="5995216"/>
                  <a:pt x="3914069" y="5985964"/>
                  <a:pt x="3916083" y="5963494"/>
                </a:cubicBezTo>
                <a:cubicBezTo>
                  <a:pt x="3918095" y="5940035"/>
                  <a:pt x="3897626" y="5930785"/>
                  <a:pt x="3880513" y="5919878"/>
                </a:cubicBezTo>
                <a:cubicBezTo>
                  <a:pt x="3856689" y="5904680"/>
                  <a:pt x="3833535" y="5891460"/>
                  <a:pt x="3803335" y="5889479"/>
                </a:cubicBezTo>
                <a:cubicBezTo>
                  <a:pt x="3753670" y="5886505"/>
                  <a:pt x="3729848" y="5844211"/>
                  <a:pt x="3700990" y="5812491"/>
                </a:cubicBezTo>
                <a:cubicBezTo>
                  <a:pt x="3684884" y="5794647"/>
                  <a:pt x="3676828" y="5758633"/>
                  <a:pt x="3705014" y="5752353"/>
                </a:cubicBezTo>
                <a:cubicBezTo>
                  <a:pt x="3772798" y="5737152"/>
                  <a:pt x="3767428" y="5693207"/>
                  <a:pt x="3765753" y="5643313"/>
                </a:cubicBezTo>
                <a:cubicBezTo>
                  <a:pt x="3763404" y="5581522"/>
                  <a:pt x="3723470" y="5553107"/>
                  <a:pt x="3674479" y="5529315"/>
                </a:cubicBezTo>
                <a:cubicBezTo>
                  <a:pt x="3657701" y="5521056"/>
                  <a:pt x="3633878" y="5521386"/>
                  <a:pt x="3627501" y="5495612"/>
                </a:cubicBezTo>
                <a:cubicBezTo>
                  <a:pt x="3655017" y="5471161"/>
                  <a:pt x="3688572" y="5490985"/>
                  <a:pt x="3718104" y="5484048"/>
                </a:cubicBezTo>
                <a:cubicBezTo>
                  <a:pt x="3742598" y="5478431"/>
                  <a:pt x="3783202" y="5481403"/>
                  <a:pt x="3749644" y="5436467"/>
                </a:cubicBezTo>
                <a:cubicBezTo>
                  <a:pt x="3739912" y="5423580"/>
                  <a:pt x="3751322" y="5413666"/>
                  <a:pt x="3763740" y="5412675"/>
                </a:cubicBezTo>
                <a:cubicBezTo>
                  <a:pt x="3863064" y="5402433"/>
                  <a:pt x="3817428" y="5311564"/>
                  <a:pt x="3849307" y="5263654"/>
                </a:cubicBezTo>
                <a:cubicBezTo>
                  <a:pt x="3858030" y="5250437"/>
                  <a:pt x="3848634" y="5227638"/>
                  <a:pt x="3834876" y="5222021"/>
                </a:cubicBezTo>
                <a:cubicBezTo>
                  <a:pt x="3746960" y="5185011"/>
                  <a:pt x="3734880" y="5096789"/>
                  <a:pt x="3692263" y="5020790"/>
                </a:cubicBezTo>
                <a:cubicBezTo>
                  <a:pt x="3738572" y="4990724"/>
                  <a:pt x="3793938" y="4984115"/>
                  <a:pt x="3843936" y="4964619"/>
                </a:cubicBezTo>
                <a:cubicBezTo>
                  <a:pt x="3895949" y="4944132"/>
                  <a:pt x="3895949" y="4928933"/>
                  <a:pt x="3852997" y="4869458"/>
                </a:cubicBezTo>
                <a:cubicBezTo>
                  <a:pt x="3964739" y="4856569"/>
                  <a:pt x="3964739" y="4856569"/>
                  <a:pt x="3930177" y="4763060"/>
                </a:cubicBezTo>
                <a:cubicBezTo>
                  <a:pt x="4023800" y="4754468"/>
                  <a:pt x="4085540" y="4710192"/>
                  <a:pt x="4099968" y="4613376"/>
                </a:cubicBezTo>
                <a:cubicBezTo>
                  <a:pt x="4107016" y="4566456"/>
                  <a:pt x="4149296" y="4544320"/>
                  <a:pt x="4196274" y="4512928"/>
                </a:cubicBezTo>
                <a:cubicBezTo>
                  <a:pt x="4137888" y="4482527"/>
                  <a:pt x="4098290" y="4419087"/>
                  <a:pt x="4030173" y="4486165"/>
                </a:cubicBezTo>
                <a:cubicBezTo>
                  <a:pt x="4005342" y="4510615"/>
                  <a:pt x="4007687" y="4479555"/>
                  <a:pt x="4004335" y="4470634"/>
                </a:cubicBezTo>
                <a:cubicBezTo>
                  <a:pt x="3996282" y="4448827"/>
                  <a:pt x="4013059" y="4434287"/>
                  <a:pt x="4024133" y="4417767"/>
                </a:cubicBezTo>
                <a:cubicBezTo>
                  <a:pt x="4034870" y="4401245"/>
                  <a:pt x="4047624" y="4383734"/>
                  <a:pt x="4050642" y="4365226"/>
                </a:cubicBezTo>
                <a:cubicBezTo>
                  <a:pt x="4052655" y="4352340"/>
                  <a:pt x="4042924" y="4333509"/>
                  <a:pt x="4032186" y="4323924"/>
                </a:cubicBezTo>
                <a:cubicBezTo>
                  <a:pt x="3975811" y="4273370"/>
                  <a:pt x="4009367" y="4159704"/>
                  <a:pt x="3902658" y="4145163"/>
                </a:cubicBezTo>
                <a:cubicBezTo>
                  <a:pt x="3854674" y="4138557"/>
                  <a:pt x="3831522" y="4096923"/>
                  <a:pt x="3796288" y="4074123"/>
                </a:cubicBezTo>
                <a:cubicBezTo>
                  <a:pt x="3673808" y="3994492"/>
                  <a:pt x="3591931" y="3892060"/>
                  <a:pt x="3554015" y="3751298"/>
                </a:cubicBezTo>
                <a:cubicBezTo>
                  <a:pt x="3543613" y="3712308"/>
                  <a:pt x="3503679" y="3680917"/>
                  <a:pt x="3477841" y="3646554"/>
                </a:cubicBezTo>
                <a:cubicBezTo>
                  <a:pt x="3490259" y="3621441"/>
                  <a:pt x="3558041" y="3675631"/>
                  <a:pt x="3534217" y="3609547"/>
                </a:cubicBezTo>
                <a:cubicBezTo>
                  <a:pt x="3516097" y="3559982"/>
                  <a:pt x="3469788" y="3529253"/>
                  <a:pt x="3426164" y="3499844"/>
                </a:cubicBezTo>
                <a:cubicBezTo>
                  <a:pt x="3376502" y="3466472"/>
                  <a:pt x="3321470" y="3439708"/>
                  <a:pt x="3298987" y="3377918"/>
                </a:cubicBezTo>
                <a:cubicBezTo>
                  <a:pt x="3294289" y="3364700"/>
                  <a:pt x="3279190" y="3350823"/>
                  <a:pt x="3265768" y="3345534"/>
                </a:cubicBezTo>
                <a:cubicBezTo>
                  <a:pt x="2609539" y="2326070"/>
                  <a:pt x="1054085" y="2255965"/>
                  <a:pt x="698533" y="2257448"/>
                </a:cubicBezTo>
                <a:cubicBezTo>
                  <a:pt x="674830" y="2257546"/>
                  <a:pt x="656459" y="2257963"/>
                  <a:pt x="644044" y="2258439"/>
                </a:cubicBezTo>
                <a:cubicBezTo>
                  <a:pt x="463596" y="2265625"/>
                  <a:pt x="290510" y="2305151"/>
                  <a:pt x="121106" y="2359734"/>
                </a:cubicBezTo>
                <a:lnTo>
                  <a:pt x="0" y="2402158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03DFFF-E05B-7F87-172C-C20284B8E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5" y="4029234"/>
            <a:ext cx="6864412" cy="845854"/>
          </a:xfrm>
        </p:spPr>
        <p:txBody>
          <a:bodyPr anchor="b">
            <a:normAutofit/>
          </a:bodyPr>
          <a:lstStyle/>
          <a:p>
            <a:r>
              <a:rPr lang="en-US" sz="3100"/>
              <a:t>Развитие права в современной России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650D3F1-45AF-A89A-7312-A7F73ED6F4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237" r="32757" b="-1"/>
          <a:stretch/>
        </p:blipFill>
        <p:spPr>
          <a:xfrm>
            <a:off x="2387042" y="312256"/>
            <a:ext cx="1185439" cy="16257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00F989-A0B9-C4FE-9B13-C2B7C974FD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58" r="12066"/>
          <a:stretch/>
        </p:blipFill>
        <p:spPr>
          <a:xfrm>
            <a:off x="634240" y="3350526"/>
            <a:ext cx="2200049" cy="29580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F0A32F-2816-A20A-0F00-66D61BBF8B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465" r="-2" b="6456"/>
          <a:stretch/>
        </p:blipFill>
        <p:spPr>
          <a:xfrm>
            <a:off x="6170941" y="1206958"/>
            <a:ext cx="1701664" cy="2270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5F4256-A3A9-B540-5B80-86F6A27BD3D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803" r="37969" b="2"/>
          <a:stretch/>
        </p:blipFill>
        <p:spPr>
          <a:xfrm>
            <a:off x="9842923" y="366846"/>
            <a:ext cx="1686547" cy="2376354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4A4E4B7-A16B-4B9E-229D-E01B5A93B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4" y="4916184"/>
            <a:ext cx="6864411" cy="14401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>
                <a:ea typeface="+mn-lt"/>
                <a:cs typeface="+mn-lt"/>
                <a:hlinkClick r:id="rId6"/>
              </a:rPr>
              <a:t>https://learningapps.org/view24205485</a:t>
            </a:r>
            <a:r>
              <a:rPr lang="en-US" sz="2000">
                <a:ea typeface="+mn-lt"/>
                <a:cs typeface="+mn-lt"/>
              </a:rPr>
              <a:t> 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4025539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Пользовательская запись в блокноте">
            <a:extLst>
              <a:ext uri="{FF2B5EF4-FFF2-40B4-BE49-F238E27FC236}">
                <a16:creationId xmlns:a16="http://schemas.microsoft.com/office/drawing/2014/main" id="{39F6236C-499B-AB9F-605B-0E22F85E5E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41" r="3" b="17764"/>
          <a:stretch/>
        </p:blipFill>
        <p:spPr>
          <a:xfrm>
            <a:off x="-3447" y="-1"/>
            <a:ext cx="12195447" cy="687974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D60F200-5EB0-B223-2439-C96C67F0FE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589414" y="-733991"/>
            <a:ext cx="3020876" cy="12206596"/>
          </a:xfrm>
          <a:prstGeom prst="rect">
            <a:avLst/>
          </a:prstGeom>
          <a:gradFill flip="none" rotWithShape="1">
            <a:gsLst>
              <a:gs pos="21000">
                <a:srgbClr val="000000">
                  <a:alpha val="62000"/>
                </a:srgbClr>
              </a:gs>
              <a:gs pos="100000">
                <a:srgbClr val="0000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6567EA8-C72D-4B9B-D23F-6B2E9F9C9F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446" y="0"/>
            <a:ext cx="2843402" cy="6879745"/>
          </a:xfrm>
          <a:prstGeom prst="rect">
            <a:avLst/>
          </a:prstGeom>
          <a:gradFill flip="none" rotWithShape="1">
            <a:gsLst>
              <a:gs pos="5000">
                <a:schemeClr val="accent2"/>
              </a:gs>
              <a:gs pos="49000">
                <a:schemeClr val="accent5">
                  <a:lumMod val="60000"/>
                  <a:lumOff val="40000"/>
                  <a:alpha val="0"/>
                </a:scheme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FBFA78-9360-1E01-5448-6D5AE0A3260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038704" y="21736"/>
            <a:ext cx="3152862" cy="6858008"/>
          </a:xfrm>
          <a:prstGeom prst="rect">
            <a:avLst/>
          </a:prstGeom>
          <a:gradFill flip="none" rotWithShape="1">
            <a:gsLst>
              <a:gs pos="5000">
                <a:schemeClr val="accent5">
                  <a:alpha val="48000"/>
                </a:schemeClr>
              </a:gs>
              <a:gs pos="42000">
                <a:schemeClr val="accent5">
                  <a:alpha val="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740453C-744F-DB3A-47EC-15EACE1DC1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447" y="5288433"/>
            <a:ext cx="12199706" cy="159131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9000">
                <a:schemeClr val="accent2">
                  <a:alpha val="0"/>
                </a:schemeClr>
              </a:gs>
            </a:gsLst>
            <a:lin ang="588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924B03-77BD-EAE3-2854-43363FF8E6B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84596" y="2224929"/>
            <a:ext cx="3866773" cy="544285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4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200E9B-5BAE-F0A5-1B57-69332613A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028" y="4121944"/>
            <a:ext cx="7927785" cy="162066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129460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23D09407-53BC-485E-B4CE-BC5E4FC4B25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1DB988-49FC-4608-B0A2-E2F3A40190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903" y="3399769"/>
            <a:ext cx="10640754" cy="775845"/>
          </a:xfrm>
        </p:spPr>
        <p:txBody>
          <a:bodyPr anchor="b">
            <a:normAutofit/>
          </a:bodyPr>
          <a:lstStyle/>
          <a:p>
            <a:r>
              <a:rPr lang="ru-RU" sz="4000">
                <a:solidFill>
                  <a:schemeClr val="tx2"/>
                </a:solidFill>
              </a:rPr>
              <a:t>Правоотношения и правонарушение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4121" y="4171528"/>
            <a:ext cx="9163757" cy="450447"/>
          </a:xfrm>
        </p:spPr>
        <p:txBody>
          <a:bodyPr anchor="ctr">
            <a:normAutofit/>
          </a:bodyPr>
          <a:lstStyle/>
          <a:p>
            <a:endParaRPr lang="ru-RU" sz="2000">
              <a:solidFill>
                <a:schemeClr val="tx2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B930FD-8671-4C4C-ADCF-73AC1D0CD4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9676747" y="0"/>
            <a:ext cx="2514948" cy="2174333"/>
            <a:chOff x="-305" y="-4155"/>
            <a:chExt cx="2514948" cy="2174333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35B12C1-569C-4E37-AA33-7EF215F201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23E2660-7810-46F6-8752-187127C830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991DC45-0378-45B3-B325-FB8F98545E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228F5BA-5150-4554-B7EA-93F371F3B1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71090CBC-68B5-572B-C9B3-63FB29EAA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219" y="320231"/>
            <a:ext cx="4650110" cy="283656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83C2651-AE0C-4AE4-8725-E2F9414FE2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 flipH="1">
            <a:off x="-305" y="4322879"/>
            <a:ext cx="3378428" cy="2535121"/>
            <a:chOff x="-305" y="-1"/>
            <a:chExt cx="3832880" cy="2876136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CE13265-B5D2-47B4-A199-E05F390D5B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93EBD03-D832-462C-9304-7273698ED4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D53D3E2-805E-40D2-964F-352BF6D476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7A9A916-A926-43E6-800F-432ABC3F24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Изображение выглядит как стена, одежда, в помещении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05578B0B-869B-487A-A391-484B1B2388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3" r="909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3BFED6-0D32-4300-A391-B404F2EF9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i="1" u="sng" dirty="0"/>
              <a:t>Правоотношение</a:t>
            </a:r>
            <a:r>
              <a:rPr lang="ru-RU" dirty="0"/>
              <a:t> – </a:t>
            </a:r>
            <a:r>
              <a:rPr lang="en-US" dirty="0" err="1"/>
              <a:t>общественное</a:t>
            </a:r>
            <a:r>
              <a:rPr lang="en-US" dirty="0"/>
              <a:t> </a:t>
            </a:r>
            <a:r>
              <a:rPr lang="en-US" dirty="0" err="1"/>
              <a:t>отношение</a:t>
            </a:r>
            <a:r>
              <a:rPr lang="en-US" dirty="0"/>
              <a:t>, </a:t>
            </a:r>
            <a:r>
              <a:rPr lang="en-US" dirty="0" err="1"/>
              <a:t>охраняемое</a:t>
            </a:r>
            <a:r>
              <a:rPr lang="en-US" dirty="0"/>
              <a:t> </a:t>
            </a:r>
            <a:r>
              <a:rPr lang="en-US" dirty="0" err="1"/>
              <a:t>государством</a:t>
            </a:r>
            <a:r>
              <a:rPr lang="en-US" dirty="0"/>
              <a:t> и </a:t>
            </a:r>
            <a:r>
              <a:rPr lang="en-US" dirty="0" err="1"/>
              <a:t>урегулированное</a:t>
            </a:r>
            <a:r>
              <a:rPr lang="en-US" dirty="0"/>
              <a:t> </a:t>
            </a:r>
            <a:r>
              <a:rPr lang="en-US" dirty="0" err="1"/>
              <a:t>нормами</a:t>
            </a:r>
            <a:r>
              <a:rPr lang="en-US" dirty="0"/>
              <a:t> </a:t>
            </a:r>
            <a:r>
              <a:rPr lang="en-US" dirty="0" err="1" smtClean="0"/>
              <a:t>права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49118F0B-0FC9-510F-6718-F2FC2996D78A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21420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AEDCB-FA9A-908C-C841-32071731A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Ситуация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50C37-BE31-33FA-4513-CD26CA33E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0153" y="1526033"/>
            <a:ext cx="5536397" cy="393528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ea typeface="+mn-lt"/>
                <a:cs typeface="+mn-lt"/>
              </a:rPr>
              <a:t>1. </a:t>
            </a:r>
            <a:r>
              <a:rPr lang="en-US" err="1">
                <a:ea typeface="+mn-lt"/>
                <a:cs typeface="+mn-lt"/>
              </a:rPr>
              <a:t>Гражданин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Иванов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сдал</a:t>
            </a:r>
            <a:r>
              <a:rPr lang="en-US">
                <a:ea typeface="+mn-lt"/>
                <a:cs typeface="+mn-lt"/>
              </a:rPr>
              <a:t> в </a:t>
            </a:r>
            <a:r>
              <a:rPr lang="en-US" err="1">
                <a:ea typeface="+mn-lt"/>
                <a:cs typeface="+mn-lt"/>
              </a:rPr>
              <a:t>аренду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свою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квартиру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гражданину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Петрову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что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было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заверено</a:t>
            </a:r>
            <a:r>
              <a:rPr lang="en-US">
                <a:ea typeface="+mn-lt"/>
                <a:cs typeface="+mn-lt"/>
              </a:rPr>
              <a:t> у </a:t>
            </a:r>
            <a:r>
              <a:rPr lang="en-US" err="1">
                <a:ea typeface="+mn-lt"/>
                <a:cs typeface="+mn-lt"/>
              </a:rPr>
              <a:t>нотариуса</a:t>
            </a:r>
            <a:r>
              <a:rPr lang="en-US">
                <a:ea typeface="+mn-lt"/>
                <a:cs typeface="+mn-lt"/>
              </a:rPr>
              <a:t>. </a:t>
            </a:r>
            <a:r>
              <a:rPr lang="en-US" err="1">
                <a:ea typeface="+mn-lt"/>
                <a:cs typeface="+mn-lt"/>
              </a:rPr>
              <a:t>Прожив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три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месяца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гражданин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Петров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съехал</a:t>
            </a:r>
            <a:r>
              <a:rPr lang="en-US">
                <a:ea typeface="+mn-lt"/>
                <a:cs typeface="+mn-lt"/>
              </a:rPr>
              <a:t> с </a:t>
            </a:r>
            <a:r>
              <a:rPr lang="en-US" err="1">
                <a:ea typeface="+mn-lt"/>
                <a:cs typeface="+mn-lt"/>
              </a:rPr>
              <a:t>квартиры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не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заплатив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за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аренду</a:t>
            </a:r>
            <a:r>
              <a:rPr lang="en-US">
                <a:ea typeface="+mn-lt"/>
                <a:cs typeface="+mn-lt"/>
              </a:rPr>
              <a:t>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63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2554CA6-288E-4202-BC52-2E5A8F0C0A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189" y="1119031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06CAC0-44F1-E731-B4DC-70DD4B67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074" y="1396686"/>
            <a:ext cx="3240506" cy="406462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Ситуация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5B7778FC-632E-4DCA-A7CB-0D7731CCF9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9809111">
            <a:off x="8683720" y="941148"/>
            <a:ext cx="2987899" cy="2987899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A23A907-97FB-4A8F-880A-DD77401C42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0048" y="4780992"/>
            <a:ext cx="546100" cy="546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45B4B-E367-028A-298A-D98853F1C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0153" y="1526033"/>
            <a:ext cx="5536397" cy="393528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>
                <a:ea typeface="+mn-lt"/>
                <a:cs typeface="+mn-lt"/>
              </a:rPr>
              <a:t>2. Гражданин Сидоров заключил договор с ООО «Орбита» о строительстве коттеджа. ООО «Орбита» получила денежный задаток, но к строительству коттеджа так и не приступила. 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83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29E50-C6E6-19F6-048C-F4CA2BA37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err="1"/>
              <a:t>Субъекты</a:t>
            </a:r>
            <a:r>
              <a:rPr lang="en-US"/>
              <a:t> </a:t>
            </a:r>
            <a:r>
              <a:rPr lang="en-US" err="1"/>
              <a:t>правоотношений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7E3352-F020-C107-08C5-016C1B470FF6}"/>
              </a:ext>
            </a:extLst>
          </p:cNvPr>
          <p:cNvSpPr/>
          <p:nvPr/>
        </p:nvSpPr>
        <p:spPr>
          <a:xfrm>
            <a:off x="1504277" y="2417402"/>
            <a:ext cx="2715295" cy="20176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F6DE00-EA7D-439B-C6EB-228669212EF5}"/>
              </a:ext>
            </a:extLst>
          </p:cNvPr>
          <p:cNvSpPr/>
          <p:nvPr/>
        </p:nvSpPr>
        <p:spPr>
          <a:xfrm>
            <a:off x="7977305" y="2418378"/>
            <a:ext cx="2715295" cy="201769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A0EA3BB-FB79-78C0-39C3-B1E135F6585E}"/>
              </a:ext>
            </a:extLst>
          </p:cNvPr>
          <p:cNvCxnSpPr/>
          <p:nvPr/>
        </p:nvCxnSpPr>
        <p:spPr>
          <a:xfrm>
            <a:off x="7034151" y="1457695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604A298-9EB1-954B-F1E1-2D0CE94B4E9B}"/>
              </a:ext>
            </a:extLst>
          </p:cNvPr>
          <p:cNvCxnSpPr>
            <a:cxnSpLocks/>
          </p:cNvCxnSpPr>
          <p:nvPr/>
        </p:nvCxnSpPr>
        <p:spPr>
          <a:xfrm flipH="1">
            <a:off x="4207824" y="1457694"/>
            <a:ext cx="837210" cy="92429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947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848AB-BF95-FA7E-B653-24B1B0BF6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573892"/>
            <a:ext cx="5421682" cy="1346439"/>
          </a:xfrm>
        </p:spPr>
        <p:txBody>
          <a:bodyPr>
            <a:noAutofit/>
          </a:bodyPr>
          <a:lstStyle/>
          <a:p>
            <a:r>
              <a:rPr lang="en-US" sz="2000" err="1"/>
              <a:t>Правонарушение</a:t>
            </a:r>
            <a:r>
              <a:rPr lang="en-US" sz="2000"/>
              <a:t> - </a:t>
            </a:r>
            <a:r>
              <a:rPr lang="en-US" sz="2000" err="1"/>
              <a:t>это</a:t>
            </a:r>
            <a:r>
              <a:rPr lang="en-US" sz="2000"/>
              <a:t> </a:t>
            </a:r>
            <a:r>
              <a:rPr lang="en-US" sz="2000" err="1"/>
              <a:t>противоправное</a:t>
            </a:r>
            <a:r>
              <a:rPr lang="en-US" sz="2000"/>
              <a:t> </a:t>
            </a:r>
            <a:r>
              <a:rPr lang="en-US" sz="2000" err="1"/>
              <a:t>общественно</a:t>
            </a:r>
            <a:r>
              <a:rPr lang="en-US" sz="2000"/>
              <a:t> </a:t>
            </a:r>
            <a:r>
              <a:rPr lang="en-US" sz="2000" err="1"/>
              <a:t>вредное</a:t>
            </a:r>
            <a:r>
              <a:rPr lang="en-US" sz="2000"/>
              <a:t> </a:t>
            </a:r>
            <a:r>
              <a:rPr lang="en-US" sz="2000" err="1"/>
              <a:t>виновное</a:t>
            </a:r>
            <a:r>
              <a:rPr lang="en-US" sz="2000"/>
              <a:t> </a:t>
            </a:r>
            <a:r>
              <a:rPr lang="en-US" sz="2000" err="1"/>
              <a:t>деяение</a:t>
            </a:r>
            <a:r>
              <a:rPr lang="en-US" sz="2000"/>
              <a:t>, </a:t>
            </a:r>
            <a:r>
              <a:rPr lang="en-US" sz="2000" err="1"/>
              <a:t>за</a:t>
            </a:r>
            <a:r>
              <a:rPr lang="en-US" sz="2000"/>
              <a:t> </a:t>
            </a:r>
            <a:r>
              <a:rPr lang="en-US" sz="2000" err="1"/>
              <a:t>которое</a:t>
            </a:r>
            <a:r>
              <a:rPr lang="en-US" sz="2000"/>
              <a:t> </a:t>
            </a:r>
            <a:r>
              <a:rPr lang="en-US" sz="2000" err="1"/>
              <a:t>предусмотрена</a:t>
            </a:r>
            <a:r>
              <a:rPr lang="en-US" sz="2000"/>
              <a:t> </a:t>
            </a:r>
            <a:r>
              <a:rPr lang="en-US" sz="2000" err="1"/>
              <a:t>юридическая</a:t>
            </a:r>
            <a:r>
              <a:rPr lang="en-US" sz="2000"/>
              <a:t> </a:t>
            </a:r>
            <a:r>
              <a:rPr lang="en-US" sz="2000" err="1"/>
              <a:t>ответственность</a:t>
            </a:r>
            <a:r>
              <a:rPr lang="en-US" sz="2000"/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5D985-7B3A-90AE-F17C-AD87583F9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9214"/>
            <a:ext cx="5129409" cy="402774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AutoNum type="arabicPeriod"/>
            </a:pPr>
            <a:endParaRPr lang="en-US"/>
          </a:p>
          <a:p>
            <a:pPr marL="0" indent="0">
              <a:buNone/>
            </a:pPr>
            <a:r>
              <a:rPr lang="en-US" err="1"/>
              <a:t>Признаки</a:t>
            </a:r>
            <a:r>
              <a:rPr lang="en-US"/>
              <a:t>:</a:t>
            </a:r>
          </a:p>
          <a:p>
            <a:pPr marL="0" indent="0">
              <a:buNone/>
            </a:pPr>
            <a:r>
              <a:rPr lang="en-US"/>
              <a:t>1.</a:t>
            </a:r>
          </a:p>
          <a:p>
            <a:pPr marL="0" indent="0">
              <a:buNone/>
            </a:pPr>
            <a:r>
              <a:rPr lang="en-US"/>
              <a:t>2.</a:t>
            </a:r>
          </a:p>
          <a:p>
            <a:pPr marL="0" indent="0">
              <a:buNone/>
            </a:pPr>
            <a:r>
              <a:rPr lang="en-US"/>
              <a:t>3.</a:t>
            </a:r>
          </a:p>
          <a:p>
            <a:pPr marL="0" indent="0">
              <a:buNone/>
            </a:pPr>
            <a:r>
              <a:rPr lang="en-US"/>
              <a:t>4.</a:t>
            </a:r>
          </a:p>
          <a:p>
            <a:pPr marL="0" indent="0">
              <a:buNone/>
            </a:pPr>
            <a:r>
              <a:rPr lang="en-US"/>
              <a:t>5.</a:t>
            </a:r>
          </a:p>
          <a:p>
            <a:pPr>
              <a:buAutoNum type="arabicPeriod"/>
            </a:pP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E535BE-77F0-004E-C891-70CEDDB6C586}"/>
              </a:ext>
            </a:extLst>
          </p:cNvPr>
          <p:cNvSpPr txBox="1">
            <a:spLocks/>
          </p:cNvSpPr>
          <p:nvPr/>
        </p:nvSpPr>
        <p:spPr>
          <a:xfrm>
            <a:off x="6136711" y="569717"/>
            <a:ext cx="5421682" cy="13464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err="1"/>
              <a:t>Юридическая</a:t>
            </a:r>
            <a:r>
              <a:rPr lang="en-US" sz="2000"/>
              <a:t> </a:t>
            </a:r>
            <a:r>
              <a:rPr lang="en-US" sz="2000" err="1"/>
              <a:t>ответственность</a:t>
            </a:r>
            <a:r>
              <a:rPr lang="en-US" sz="2000"/>
              <a:t> - </a:t>
            </a:r>
            <a:r>
              <a:rPr lang="en-US" sz="2000" err="1"/>
              <a:t>применение</a:t>
            </a:r>
            <a:r>
              <a:rPr lang="en-US" sz="2000"/>
              <a:t> </a:t>
            </a:r>
            <a:r>
              <a:rPr lang="en-US" sz="2000" err="1"/>
              <a:t>мер</a:t>
            </a:r>
            <a:r>
              <a:rPr lang="en-US" sz="2000"/>
              <a:t> </a:t>
            </a:r>
            <a:r>
              <a:rPr lang="en-US" sz="2000" err="1"/>
              <a:t>государственного</a:t>
            </a:r>
            <a:r>
              <a:rPr lang="en-US" sz="2000"/>
              <a:t> </a:t>
            </a:r>
            <a:r>
              <a:rPr lang="en-US" sz="2000" err="1"/>
              <a:t>принуждения</a:t>
            </a:r>
            <a:r>
              <a:rPr lang="en-US" sz="2000"/>
              <a:t> к </a:t>
            </a:r>
            <a:r>
              <a:rPr lang="en-US" sz="2000" err="1"/>
              <a:t>виновному</a:t>
            </a:r>
            <a:r>
              <a:rPr lang="en-US" sz="2000"/>
              <a:t> </a:t>
            </a:r>
            <a:r>
              <a:rPr lang="en-US" sz="2000" err="1"/>
              <a:t>лицу</a:t>
            </a:r>
            <a:r>
              <a:rPr lang="en-US" sz="2000"/>
              <a:t> </a:t>
            </a:r>
            <a:r>
              <a:rPr lang="en-US" sz="2000" err="1"/>
              <a:t>за</a:t>
            </a:r>
            <a:r>
              <a:rPr lang="en-US" sz="2000"/>
              <a:t> </a:t>
            </a:r>
            <a:r>
              <a:rPr lang="en-US" sz="2000" err="1"/>
              <a:t>совершенное</a:t>
            </a:r>
            <a:r>
              <a:rPr lang="en-US" sz="2000"/>
              <a:t> </a:t>
            </a:r>
            <a:r>
              <a:rPr lang="en-US" sz="2000" err="1"/>
              <a:t>правонарушение</a:t>
            </a:r>
            <a:r>
              <a:rPr lang="en-US" sz="2000"/>
              <a:t>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22EA499-F7D2-D471-2078-A4238F1771C4}"/>
              </a:ext>
            </a:extLst>
          </p:cNvPr>
          <p:cNvSpPr txBox="1">
            <a:spLocks/>
          </p:cNvSpPr>
          <p:nvPr/>
        </p:nvSpPr>
        <p:spPr>
          <a:xfrm>
            <a:off x="6094956" y="2145039"/>
            <a:ext cx="5129409" cy="40277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AutoNum type="arabicPeriod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err="1"/>
              <a:t>Признаки</a:t>
            </a:r>
            <a:r>
              <a:rPr lang="en-US"/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1.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2.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3.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4.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5.</a:t>
            </a:r>
          </a:p>
          <a:p>
            <a:pPr>
              <a:buFont typeface="Arial" panose="020B0604020202020204" pitchFamily="34" charset="0"/>
              <a:buAutoNum type="arabicPeriod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444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99050EE-26AF-4253-BD50-F0FCD965A8F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284" y="575361"/>
            <a:ext cx="5707277" cy="5707277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20A649-D86E-1B27-C090-175B6C09C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48452"/>
            <a:ext cx="4974771" cy="3587786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Правонарушение</a:t>
            </a:r>
          </a:p>
        </p:txBody>
      </p:sp>
      <p:grpSp>
        <p:nvGrpSpPr>
          <p:cNvPr id="12" name="Graphic 190">
            <a:extLst>
              <a:ext uri="{FF2B5EF4-FFF2-40B4-BE49-F238E27FC236}">
                <a16:creationId xmlns:a16="http://schemas.microsoft.com/office/drawing/2014/main" id="{00E015F5-1A99-4E40-BC3D-7707802996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93117" y="1193254"/>
            <a:ext cx="1291642" cy="429215"/>
            <a:chOff x="2504802" y="1755501"/>
            <a:chExt cx="1598829" cy="531293"/>
          </a:xfrm>
          <a:solidFill>
            <a:schemeClr val="bg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E6F571-2BB7-46DA-A3D9-B32ADDC16A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905CC16-753C-4B9F-B3E2-C456795AED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Graphic 212">
            <a:extLst>
              <a:ext uri="{FF2B5EF4-FFF2-40B4-BE49-F238E27FC236}">
                <a16:creationId xmlns:a16="http://schemas.microsoft.com/office/drawing/2014/main" id="{D0C78466-EB6E-45A0-99A6-A00789ACD9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Graphic 212">
            <a:extLst>
              <a:ext uri="{FF2B5EF4-FFF2-40B4-BE49-F238E27FC236}">
                <a16:creationId xmlns:a16="http://schemas.microsoft.com/office/drawing/2014/main" id="{E99F76E4-5DFD-4DBE-B042-66FBCD1182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7727" y="421588"/>
            <a:ext cx="1291468" cy="1291468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0" name="Graphic 4">
            <a:extLst>
              <a:ext uri="{FF2B5EF4-FFF2-40B4-BE49-F238E27FC236}">
                <a16:creationId xmlns:a16="http://schemas.microsoft.com/office/drawing/2014/main" id="{5468B3A9-705E-43C3-A742-0619B0D8F2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9D439AD-5D67-497C-B831-D17FC3E592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3F54BF2-C71C-45C5-9408-3B5E011B0F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BBABE17-DB56-44AB-934B-63C07C79F0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3D20-A128-4076-AF54-88646172B8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5EFA818-FDDA-49E9-B11F-E9DC1854A9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A1F8728-F8F7-4828-A718-A15E7663EA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DA1F73F-AA1D-41D7-BAAB-292FD94A3E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9441DEA-C85E-4B9C-A48D-8437854C4C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5EBAA20-1368-4495-8D7C-820FAD8ECF8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FB92591-626C-4D2B-A3E6-EC8742D67B2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392448D-513F-4528-9D8D-A151982041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946BAE-1546-4EA4-A108-A799BF5D2C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2A8EC93-6A35-4D37-A8CB-59362BF875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FC3ECA2-E914-4D83-ABF9-B9FFD96E92B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12B1108-9AAC-4F10-A64F-0D6963E518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84CDA0C-B2AB-4791-83B1-C053C061D61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857BF6B-E0CA-49C0-8827-B44CE8B928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D7B06A7-ADDF-4F27-B11F-08422FC180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8B0DA6C-71D7-4FCB-AE4C-035E0ADB50E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B078173-ADFB-480D-91A4-4D71C010988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AA4027A-C97B-4C9A-B04C-EBE2112200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06DA92D-C6D0-4C7D-98CF-D9576912EB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6601653-3941-4C9B-BD39-62EECE23AE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BC4A394-4FFE-4BFE-9A59-2B624E0711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B4EABA5-FDCF-4F6F-8FF1-6FDFF50580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0F3C940-2320-488A-B24C-AB0A4FB539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525BA82-37D8-47ED-AFF6-AE57124A4E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2D78955-C80F-4DA3-83AA-D28A5A6FAD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C23DAAC-7C06-4012-8CBB-8E3126B68B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0D19F80-DC80-49EC-8EDD-7889092C18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F50BB3-EA39-4693-BAE1-1101EF0A41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0EFD45B-69A8-47F6-A5BF-779F7EB49F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E53C464-7272-4EBC-830B-CB29A96988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6BF10CE-C2AD-487A-9402-8D5C746ECF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064C7FE-F8EB-47EF-97FA-348A520599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991C553-06A1-4F26-BBBC-80F7E11E7A3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CE9C081-2191-4C84-956E-F106BB015C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92F6F03-BC34-40C6-8F17-7A169CD72F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5101B80-7351-4F0F-AB7D-3E40B4D266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570EE1D-95AC-4660-8E96-7C8A36FEB6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85D9A56-2D15-4E0A-B981-E168F09064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28D0BA2F-9273-4EAA-AD17-C4EFE11403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12CC54E-7976-4DC9-984C-45C2A23A72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8A3FC72-9FF9-41F6-97E0-45A0FEE946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8918C16-C9B6-40D5-93A0-DB547B644A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05612C6-4858-4854-A3D3-90CF1E1C75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A8E88D77-C726-4008-849C-DA7361F885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4CFE7CA-C955-4365-90C3-6272CB9A3C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8B43FC8-B81C-490A-A346-4C6235DA8A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14D0221-0C97-4C71-B535-7506956EF8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D0C44EA-BD25-49A3-9EB8-9D8DED7C19D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3C9CCF2-15CC-4F7D-87F5-7FFEBAC9C2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AA321D8-1D2C-472C-A2DB-EBB74498DD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24680C1-4BB5-45DB-A558-82514418CF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94F4CEF-82DD-4CFB-8EE3-4AB115F6A0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F186C9C-C620-4426-A674-E40F808F668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929942C-BA3F-40EF-94DD-4A5C22C5B7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234974B-3555-465B-95A7-1C63CE7386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E38F9FD-48AC-4C3E-9E75-D1C0B555E0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AA72E26-5C3D-4231-9042-E00AE43E80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684433D-3C9E-4C19-A801-D51CF3064F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ADB0C3D-A021-4F40-93B3-76B61334FD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1781C18-F408-401D-8A86-99FFBB9895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9D958D9F-E4B0-48B1-ADA4-3053AFB5D9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3EFCD46-F0FB-499C-81B9-3508FE5C8C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B6A130F-CB85-4BDA-8DDF-8DAAB2F7D0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9359DA40-CA94-4B1F-9BE6-C800BEEC77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3304FCD-8DAD-4BC8-A16E-84DDCA07FF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CB4864C-8F67-4BE7-89CC-664EA25EC5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45F543D-67FC-4640-A2A1-69DA6D05286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DBDB2A9C-60E5-4F7E-BA2B-4DD1595FB9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2B10DA2-D88E-4952-BDB5-102E61B4B2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AC5F5BED-3698-4F52-9977-D8CA2DC031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E19CCEBC-AD20-45B2-A751-42B40BB31C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A978AD9-9A35-4B89-B3BC-61E54AD9EB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7D8C808-AFC9-42DD-B253-0048903791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ECD0BF1-7C64-407E-8306-4C447B1D32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53B0F94-AC35-4CB2-878D-1DC7D68BE9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8EA50C2-BB5F-4368-AA91-67B207C1AB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DE45A7FE-0A45-45F6-8417-EBDA5A12D8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A8B8DC8-F88C-432E-A8C2-8D13FE874F0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02C5430-233D-49F7-B852-181D2B2F61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6DB286F-9E15-441C-8697-57007B76C1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34DC0EE-15B7-44AE-A7DC-8B5E22688A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FBE9900-F640-4248-9C4C-EDBE5E00AF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7FF04AF-F86B-49F8-AAB5-DA696591A1F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10DCFEA-4572-47A3-A6BE-7B21F5758CE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A42ED8E-CCC8-478F-9EF4-625B633071E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146DF8F4-DF09-4E6C-887F-C9269E56A5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FF3916E-5C82-4956-A88B-81BFAC91B8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E5CF7AE-ED45-4AB5-9AEB-56FC964BFA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7CFB132C-BEB1-4897-B1A4-97422811F6B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EE49F21-E336-41BC-8256-85A9AB597F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C62510EE-BDCD-4393-9AD7-2D0C9A722D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420F94B-4F00-4C6C-97E3-BA5B5E6871B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712560A-A110-4132-85D5-21BBBFA8C8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D1E3102B-23D5-43AE-A67D-583AAA52BA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9D5ABE4E-EB80-423C-BBCE-9C1B77D9B0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BEB8CCC5-38F5-4892-A00B-14B645BBDF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8860175F-F7D5-4464-AD61-5B435528FE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E28C20B0-98AA-4A5B-8CE1-236A3F6CAA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A56719F-13F0-4B75-8C04-DAACD8FD86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B30555DA-285C-4859-83DE-B16FF6DB13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67AF00E9-C8D6-41C4-9703-5468F51639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D07F88BD-A2E8-4F25-BB43-9372C6C9F3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FAE35DA-8283-4F4B-8C00-FF8EFE39B3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4340DEBE-A255-48E2-B7B2-AE881651CE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FE968FB9-507A-4F2E-B346-15995081B1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4DA99BD8-9C2B-46BF-AA27-ED405540D1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50C84F67-D2C2-48DF-8537-DF99C60240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F5CAEB9A-26A6-4FBF-916B-19FC9B0BFC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E4DEDE1B-4819-4E4B-849E-330D7DF56C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C441B73E-F19C-4313-8F46-F600603B360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014FE805-EF51-4859-A6DF-CF75F9A0F5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624CF2A5-BD9E-4570-8560-063BC70F26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6BEC415C-7946-43B2-9AC8-348B6B5CD0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1B615AD5-3365-43D4-8E16-377A2A2F97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9D184DFD-DD33-491E-90FF-6E4ECA2668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31B62FE1-0262-4B09-ABEA-8AA010137D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20C539C6-FAA9-4EBE-93D9-1F946E1449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8C6EF3FF-09E5-4099-A49B-CA364A6E83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B3C5E06F-8F1E-4771-AAE4-B34B1D6A3D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538D5AE9-76CC-4AE4-B026-656EDCB01B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30F1A9B9-52AB-4527-BD4A-1802F7C960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46A57D78-C020-4EEF-971D-0C8802889A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7666D7A3-5ABF-4EDE-A0C5-F2099B2D86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13BC460A-E0FF-4658-A2FD-A3AF4D51DF4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26467CC2-3AB3-4D37-8323-385B7399F7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563A1F58-33CE-4EDF-B902-3F43F69DA2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DDCFAB2F-7E88-4A57-999A-2506A1FE71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571BEB66-3787-441F-BB54-80C05C6F130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641DC095-611E-4979-8664-6C0EB878FC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210B9ECF-D859-4919-A9D6-3208548F00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4FBC31D4-7E98-452C-8A87-822DE0432C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302346C-F328-435B-87ED-447C6F8542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94F507E-9E94-432E-AE8A-A6CB2C5D05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1FFAC4F0-FD7F-4943-B60E-E276F8B23F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A8A5D871-92FD-43C3-BF94-0B524FA7D3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6A79A241-1665-453E-ADD4-18892D4F856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81EABE18-4189-4E07-93C9-9B76673E3EE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B658A0EE-6F09-4EF7-B5E7-F23A556BDA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5EB019C-C95B-4DE3-BD17-DC20F8007A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2948B3ED-79C1-47C8-B712-0BFB5536C3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13387DB9-900B-422D-90F7-C5C7EB5D59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48FDCCF3-E6D6-4CD0-9D47-02FE785C7A0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BC14E8F6-33F6-47CE-9A24-EA71D714969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78CC38F-63FC-4552-B17B-8D79D3C8F8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89042823-A002-49CE-B03D-ED1291DC13C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96EFC6CE-198B-489B-B1EE-72CE842628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9FEA23D-54D9-45D7-9325-1E2F638C9C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DB04EE3-370F-49CE-BCFE-C2999C3CF2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8BCBCC34-797D-41A8-8AD1-7E03E1BBFFA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AFF5C1F8-0EDE-4835-89E6-1FCB2EA395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171D504-6300-457C-AFCC-064DBB3FCC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62ACE739-C8C4-4495-B04C-C3AFC44811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F4771CD-CDCA-4FFE-8EF5-E42D1781E7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A10C0BFE-A8F9-4E21-9DFD-37A4D26C62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4D8D4EF9-4EF7-4538-A4AE-439F9335EA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7E0500AB-5662-43B9-95C2-2EC80CC54F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984021AD-A6A2-4CDA-A953-72FBA7598B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FD1FBF47-CAC8-4385-9DC7-C9BB6167EA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FBAEE482-005F-4288-8D66-09EA246C45E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2C5DCF49-33DE-4AFF-818E-42F59F2804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866903F3-208B-46D5-925B-254DC74291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2550D219-E342-4A38-BB89-575C1EE7AA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5B5485FC-95D0-4660-9594-2C9BD3B776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2EA358DA-C7E8-4DF8-B7D6-CC58295655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7990E8BB-4369-4845-8436-A6F3FE1D11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D6C050C5-1951-434B-A7FE-D271E73F82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1" name="Graphic 4">
            <a:extLst>
              <a:ext uri="{FF2B5EF4-FFF2-40B4-BE49-F238E27FC236}">
                <a16:creationId xmlns:a16="http://schemas.microsoft.com/office/drawing/2014/main" id="{773717CC-ECEE-4ABF-BA61-C59F468017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80915" y="4748271"/>
            <a:ext cx="1330536" cy="1330521"/>
            <a:chOff x="5734037" y="3067039"/>
            <a:chExt cx="724483" cy="724489"/>
          </a:xfrm>
          <a:solidFill>
            <a:schemeClr val="bg1">
              <a:alpha val="60000"/>
            </a:schemeClr>
          </a:solidFill>
        </p:grpSpPr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9A4FAE41-62DF-4B8E-BD66-8EC206E0E3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067039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564C7F1F-5546-40DC-A16B-C9A3E45777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45583216-FC24-4B75-9703-DBEC401FF8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2FD0A70D-2E7E-4048-8145-0F45EDBBCE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B703C78E-D176-4455-B7B5-2DB4F418DB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AD23B98E-D1FB-4BD9-BA4A-060BC8266E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C1541992-EEDB-4D6B-BDA9-B66E58A170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08072B3B-B852-4186-ACFE-F614251324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2628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7B5DD2CA-BCBA-4F3E-B472-840067686A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2628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C7335DFE-05E4-4D45-B035-1D85E7648E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ADCF9375-A092-491A-960D-A4DBB376C3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95341599-7E99-490F-9AF8-07EAE5C8DB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E1C55EB0-818A-46E6-8D53-5503100290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12628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319B036C-5BD8-4F3B-8935-96D50F410D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2628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A8445880-106C-4DC8-A250-D132F0D6F3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18543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952AA1DD-5DBE-43CD-9B85-63C76269297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2A412466-ED73-4944-83CE-224B1769C2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807E195A-10DB-494C-A547-E1D0C6F616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4CD4AECE-734D-4B90-984F-B2ABFA2B6F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2927072E-8001-4AD1-A4C4-2EDBA3BF87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18543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499D6F50-E593-46A3-81D8-73389276B2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18543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7A96E600-84B4-452B-AE40-295FC5807E8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24467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CBBA17AC-C1AB-4BFC-A051-457275D1D6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244677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488E850C-90D5-4D0F-A57D-7809327EF3A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9F98D808-AB13-4D8D-B4C5-9D32153462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95AFFBC0-FF37-4117-86FA-21ABDA17AB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ED0AC42A-17B0-4154-968C-CAE2A04C28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2446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4A7A31A0-8490-4B9D-B9CC-7FF28053EB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24467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8188899C-6A74-43D8-B36C-F86B278C89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03829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1537EAA6-95B6-4674-A7B9-40F9AB7F59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F4B29507-C08F-4764-B703-0EB33A0FACB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4200E500-6A99-47FC-A30F-FA4C85DA8CE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9558677C-76AD-451F-AEEE-C5FEE4179C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79E472E5-A81A-44E7-AEBA-C3A593497B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5CD54F54-9E41-4635-A533-6CC6515E13E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B22D6F46-74C0-49D9-8CD8-BC125E973D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363074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C6FAA6EC-EDF6-4522-ACD8-8D4F7FF872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5F8364DC-ED1A-482D-A418-7941B199CB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1896D361-70A8-4528-940B-F306550F88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4D1CB00A-0CE1-4E25-ADCE-9562845F548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E1B6761E-B7C6-4218-B95F-F6DEC0066D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363074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CA081177-DAC3-4667-91A1-4CC885D4A1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435007DC-BB8D-43BA-9598-AE79AA262E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222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46628B8A-02EC-44EF-B52C-5EBAFBCF9C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2DACEC99-8F4C-495C-8EAA-670A3A02ED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C8EFEAD4-1425-4357-9D8A-F326DABC6E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DA70E94-A082-47D4-B4F8-142AEF1DC3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0E96E8A-1EEA-4F1D-8CFE-12DC9B9E7AF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B12D7CC4-A548-4FF7-A6B2-9151CFA9E3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CB3F1C68-B597-4669-87F8-C80124ABE0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067039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A57037D2-0958-4F34-815F-C8CA7F86AE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30AF3969-3F11-4157-B4B9-33B1314623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51D613E3-18F5-4426-ADEB-DEC123E16B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1DC25548-A3A9-4018-A29B-6972D353F9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7EDE6372-94D2-435D-BD43-A20072D807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06703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729575A6-77E2-4199-8F0A-27C89330A0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2628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12EB506D-59AD-4011-80F8-36A2BDB954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92FD46FA-14EB-46A2-B4A3-ECD1F49BAC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1CD84E07-49A9-40E3-B34C-91C156C9C60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F3090306-C384-44A0-8C38-77397133BA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2628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3515E97E-31A4-4273-AB55-8EAD74CB9E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2628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792F63CA-0494-43E2-A0AA-37C35C8326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185433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5389A040-E4CC-4CE7-8B9F-40ECA9ACE1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1BA51B23-705C-49BE-B606-8A9B623E0A5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B16EF17A-F451-4B5B-9052-33A9116E9D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1B20B7D1-27D7-4E1A-A317-E9E7A105A9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1854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1E3FADAF-FD1D-45B2-A40D-EBDD536E75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18543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301257BA-BCE2-4479-A04F-A9DBFAF928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244676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619D0ABC-04D9-405A-A52F-5EEC01762A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123AE5C7-608A-47A7-B7A1-55662B70BF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957BDA1A-3081-45EB-A31E-3F98EC6DC3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683DDA50-C794-4DC5-8297-CFDEB8DCB4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244676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FA42024A-A832-4635-9CE6-B968232CE8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2446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564D00AA-3E68-4F56-80A0-08D5DFFB61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0382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D988A711-E3E8-4172-AFE1-60E93FF10A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7A89FF34-EE34-461C-A3EF-73AC3801B9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80D55E43-BE59-444D-B32B-9C0306A126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639C823F-B16B-4DF7-BA6E-0D832AAB27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2E623C08-172F-41EA-90CB-59ED0D583B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0382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94C0577F-0FF9-47D5-8C6D-FC7B4CC318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36307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30C80E9D-7909-4C52-ACAD-80FF874F99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2B9598CE-4E74-4A54-BAB8-59379D2114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E7188EAA-47E1-4B73-8682-C74A0421BE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36900E8B-61F2-411F-B29F-A9CDC6E811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36307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0A25598A-334A-487D-9604-4753EAE81E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363074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C8DBE472-045A-491C-AB7C-4153EE2B00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69" y="34222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2F6DD374-5D5F-48BB-8135-8F37EE2C23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386B8A5A-00D0-4291-937B-931B3F19CD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5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89C10BFA-8067-495D-810E-1F4085F7B4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14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51F94E69-8294-4AB3-A457-3BD4ACF085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0" y="34222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AD2859C5-45C5-4EE2-8272-0FA7A02353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0" y="34222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14AFB321-1B9D-41AF-9686-8C689A3F4B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481374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5C4403F4-D893-4E4C-8DFE-E79AE6A62A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BA894316-677B-4B51-AF19-0D3FAF96A7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07FDE9AD-8F5A-44B0-AC7E-30148150D0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A4D0E6BA-489D-4EA4-994E-225F7D078B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7EDFBCCB-EC92-4860-BBDB-2EC6355FEE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48137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459DBA8E-2EB0-4C51-A161-2C595B89D4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FB1BA285-9A95-49B7-A098-F38400D92B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4062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D29C405E-90F5-4AB5-8B5F-3CA2F1815A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F7214FFD-3321-412F-9CA5-4BC6E874F9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5F16C3D8-64A1-443D-92A7-EA97518A63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7E4EFAB9-436A-4B6B-A16B-8DA3F614A8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037DDFC3-D7A5-443D-8417-D723296DA7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540620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253AC142-F4B4-47E8-BBEE-F7D0F8547F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4062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890AAA82-94E2-41D0-AE92-9C87195CCBB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8" y="359977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FD33B856-EF4E-40FC-BDA0-9E26203D03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24AEBF58-C8A2-4D00-9AFB-B5012AEA36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3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21270E55-4211-4529-BDC3-29B80BDF50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16DD7E91-EFBB-4DD7-B30F-4A13C20BEDE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96260F31-66FB-4E2C-801E-701C2B859AA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59977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B5FEE1C9-3961-4400-AD3E-B5AD93A474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59977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34E1BE05-269F-4A13-99FE-2A973A0E77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7" y="3659014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2D591FBD-65C6-46C4-AF19-875D652DCF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2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85F7E635-CB45-4346-BBFB-10FF0576AF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2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3BDAC885-F0B3-4D66-8587-4384652983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3427A7E1-71C9-42CC-9CAF-53642DC4D08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8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20BF60C4-2E5D-473E-96B6-D22BB8536F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3" y="3659014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C4703732-1088-4448-ACC0-D8BD901B2C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4" y="365901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6777D706-23BF-4962-98D3-D5AE7DF4EC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39" y="371816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783FF777-4C59-44D0-9441-2B40E0A70E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2037F33C-65F4-44B6-9CB2-D32D1552C6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4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E73BA403-F3FD-4D76-A516-5698375D64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7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0AF0D29B-415A-4327-A4B4-B5DC8F0AC0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29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374A9388-F55E-4F94-817D-5BFF0B59E7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74" y="371816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30C52183-F223-4E0A-B713-C91589CEB8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25" y="371816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A6BEE030-DC6B-4CB1-A01B-95CC8255258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40" y="3777410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2D41CF67-37BB-443C-85CF-2A05174FD47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85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65A449CF-396F-45B8-B268-6824A4E89B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36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9C20A7EF-7013-4D6C-ADD8-868A931DF2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83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F787692C-3BA9-4D4D-82F8-E497797AAE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35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A6D539D6-A55E-40F5-83AC-A773405241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82" y="377741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D4D7922F-CA55-4202-B99F-ED303E7044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31" y="377740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4120C846-A602-4B6C-9C07-11D2B0F8A4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481374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84B5D527-4684-45F5-84CE-73642492DB3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FF31CF21-8169-4D45-A115-9CF8D37189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DA8762B9-9CD8-4676-93F5-6C9358A940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A183E80A-70D1-4F52-A92D-D396648CCB7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481374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83FBB0F7-E17E-4890-9B66-3625BA1468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481373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708E7BF1-2D4D-44AB-A5CC-0ED91B8462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4062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4B468C4E-6F63-4172-AE1F-8965744DBC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4062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974C7149-F567-4D55-8F48-511DCF3A81E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406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54A551FA-7E10-4D28-9A10-B9A06C0780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4062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1D04F3C0-CE2C-4B8D-A5BD-0E994FD8D97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406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D2EA9230-DD52-48A9-B268-56744EA506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40631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043A05F5-A8CF-4D01-AF12-95D1ECAE46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5997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1F47C6BC-BD1A-4291-B018-05E5A72E4B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E5B89844-FD17-4048-A3F5-35E390C6EF7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B5593F34-8B0E-4D34-9781-B594E2F5D7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5997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4428E4BB-2263-4D19-8254-C9B54B8565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5997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2366216E-6EA2-4872-8370-C5EC22520F4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59978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D66F8E3F-BF33-4F99-A1F0-EB5885BF2C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65902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EB506747-ED9D-43EA-BD67-DF7971849E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AC803CE8-FFF7-40EA-AF62-102724C3247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7EF6FFCA-06CC-4395-AEB0-425719A42D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0D95F285-AAC0-4F32-8665-2677878BD3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8DFCCA2E-BF12-4D26-A5A4-A03387546AB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65902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2ABEAC60-6AC3-4D6A-95F9-2E79F6BE00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6" y="371817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FA6015B7-49FE-4729-B2F4-585F0F305F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7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D611DEB1-76FE-4625-9449-88E52D15F4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7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97F031C1-1AA7-4CA7-ADD3-E0577626E1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2" y="371817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96F5D0CB-22E6-4536-8403-F42527F31F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68" y="3718172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A32718AB-7401-4F66-9C77-E06C3CF7CD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17" y="371817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85B6B5F1-D1E4-45A3-8117-348D02D2A3F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72" y="377741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534869FD-184C-42DB-B9DA-293DB67E5E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22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A781504F-CAFD-4201-B288-8B4A809B43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68" y="377741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D9FC8348-2BA6-4631-8AA7-D63CD898C5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24" y="3777383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C1AF95A2-64EA-45E2-A43B-1EBD569109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7" y="37774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CFC80050-240D-434A-BFCB-DE4DA4FAFB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C4B26-DC4C-EC6D-1F6A-7A337F87E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270" y="1130846"/>
            <a:ext cx="4974771" cy="435133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Проступок </a:t>
            </a:r>
          </a:p>
          <a:p>
            <a:r>
              <a:rPr lang="en-US" sz="4000">
                <a:solidFill>
                  <a:schemeClr val="bg1"/>
                </a:solidFill>
              </a:rPr>
              <a:t>Преступление</a:t>
            </a:r>
          </a:p>
        </p:txBody>
      </p:sp>
    </p:spTree>
    <p:extLst>
      <p:ext uri="{BB962C8B-B14F-4D97-AF65-F5344CB8AC3E}">
        <p14:creationId xmlns:p14="http://schemas.microsoft.com/office/powerpoint/2010/main" val="4015710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739FE-94E0-C7F8-0B2D-87E51B805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Есть</a:t>
            </a:r>
            <a:r>
              <a:rPr lang="en-US"/>
              <a:t> </a:t>
            </a:r>
            <a:r>
              <a:rPr lang="en-US" err="1"/>
              <a:t>ли</a:t>
            </a:r>
            <a:r>
              <a:rPr lang="en-US"/>
              <a:t> </a:t>
            </a:r>
            <a:r>
              <a:rPr lang="en-US" err="1"/>
              <a:t>здесь</a:t>
            </a:r>
            <a:r>
              <a:rPr lang="en-US"/>
              <a:t> </a:t>
            </a:r>
            <a:r>
              <a:rPr lang="en-US" err="1"/>
              <a:t>состав</a:t>
            </a:r>
            <a:r>
              <a:rPr lang="en-US"/>
              <a:t> </a:t>
            </a:r>
            <a:r>
              <a:rPr lang="en-US" err="1"/>
              <a:t>преступления</a:t>
            </a:r>
            <a:r>
              <a:rPr lang="en-US"/>
              <a:t>? </a:t>
            </a:r>
            <a:r>
              <a:rPr lang="en-US" err="1"/>
              <a:t>Можно</a:t>
            </a:r>
            <a:r>
              <a:rPr lang="en-US"/>
              <a:t> </a:t>
            </a:r>
            <a:r>
              <a:rPr lang="en-US" err="1"/>
              <a:t>ли</a:t>
            </a:r>
            <a:r>
              <a:rPr lang="en-US"/>
              <a:t> </a:t>
            </a:r>
            <a:r>
              <a:rPr lang="en-US" err="1"/>
              <a:t>считать</a:t>
            </a:r>
            <a:r>
              <a:rPr lang="en-US"/>
              <a:t> </a:t>
            </a:r>
            <a:r>
              <a:rPr lang="en-US" err="1"/>
              <a:t>человека</a:t>
            </a:r>
            <a:r>
              <a:rPr lang="en-US"/>
              <a:t> </a:t>
            </a:r>
            <a:r>
              <a:rPr lang="en-US" err="1"/>
              <a:t>виновным</a:t>
            </a:r>
            <a:r>
              <a:rPr lang="en-US"/>
              <a:t>?</a:t>
            </a:r>
          </a:p>
        </p:txBody>
      </p:sp>
      <p:pic>
        <p:nvPicPr>
          <p:cNvPr id="4" name="МОЩНЫЕ МОМЕНТЫ из фильма Законопослушный гражданин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57500" end="675418.619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344156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Office PowerPoint</Application>
  <PresentationFormat>Широкоэкранный</PresentationFormat>
  <Paragraphs>40</Paragraphs>
  <Slides>13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Тема Office</vt:lpstr>
      <vt:lpstr>Вопросы</vt:lpstr>
      <vt:lpstr>Правоотношения и правонарушение</vt:lpstr>
      <vt:lpstr>Правоотношение – общественное отношение, охраняемое государством и урегулированное нормами права </vt:lpstr>
      <vt:lpstr>Ситуация</vt:lpstr>
      <vt:lpstr>Ситуация</vt:lpstr>
      <vt:lpstr>Субъекты правоотношений</vt:lpstr>
      <vt:lpstr>Правонарушение - это противоправное общественно вредное виновное деяение, за которое предусмотрена юридическая ответственность.</vt:lpstr>
      <vt:lpstr>Правонарушение</vt:lpstr>
      <vt:lpstr>Есть ли здесь состав преступления? Можно ли считать человека виновным?</vt:lpstr>
      <vt:lpstr>Презентация PowerPoint</vt:lpstr>
      <vt:lpstr>Судебная защита. Виды судов</vt:lpstr>
      <vt:lpstr>Развитие права в современной России</vt:lpstr>
      <vt:lpstr>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Исаков Даниил Сергеевич</cp:lastModifiedBy>
  <cp:revision>2</cp:revision>
  <dcterms:created xsi:type="dcterms:W3CDTF">2024-02-06T18:04:53Z</dcterms:created>
  <dcterms:modified xsi:type="dcterms:W3CDTF">2024-02-06T19:11:58Z</dcterms:modified>
</cp:coreProperties>
</file>