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0" r:id="rId4"/>
    <p:sldId id="269" r:id="rId5"/>
    <p:sldId id="259" r:id="rId6"/>
    <p:sldId id="261" r:id="rId7"/>
    <p:sldId id="264" r:id="rId8"/>
    <p:sldId id="263" r:id="rId9"/>
    <p:sldId id="265" r:id="rId10"/>
    <p:sldId id="272" r:id="rId11"/>
    <p:sldId id="270" r:id="rId12"/>
    <p:sldId id="266" r:id="rId13"/>
    <p:sldId id="271" r:id="rId14"/>
    <p:sldId id="267" r:id="rId15"/>
    <p:sldId id="257" r:id="rId16"/>
    <p:sldId id="26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0" d="100"/>
          <a:sy n="60" d="100"/>
        </p:scale>
        <p:origin x="72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1E080F-A710-4D10-9687-8D3DA35056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1" y="348344"/>
            <a:ext cx="10724017" cy="3457302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Краткосрочный Проект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 «космос и мы» 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>в рамках Проекта «моя семья! Моя родина»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6D7D636-9743-4940-8E58-B7E50BB4B8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02628" y="4728754"/>
            <a:ext cx="7332617" cy="141949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C000"/>
                </a:solidFill>
              </a:rPr>
              <a:t>Ефимова </a:t>
            </a:r>
            <a:r>
              <a:rPr lang="ru-RU" sz="3200" smtClean="0">
                <a:solidFill>
                  <a:srgbClr val="FFC000"/>
                </a:solidFill>
              </a:rPr>
              <a:t>Светлана Анатольевна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203657-1CFC-4619-8A5F-3AD3E3224861}"/>
              </a:ext>
            </a:extLst>
          </p:cNvPr>
          <p:cNvSpPr txBox="1"/>
          <p:nvPr/>
        </p:nvSpPr>
        <p:spPr>
          <a:xfrm>
            <a:off x="940526" y="95794"/>
            <a:ext cx="954459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C000"/>
                </a:solidFill>
              </a:rPr>
              <a:t>Муниципальное бюджетное  образовательное учреждение </a:t>
            </a:r>
          </a:p>
          <a:p>
            <a:pPr algn="ctr"/>
            <a:r>
              <a:rPr lang="ru-RU" sz="2400" b="1" dirty="0">
                <a:solidFill>
                  <a:srgbClr val="FFC000"/>
                </a:solidFill>
              </a:rPr>
              <a:t>г</a:t>
            </a:r>
            <a:r>
              <a:rPr lang="ru-RU" sz="2400" b="1" dirty="0" smtClean="0">
                <a:solidFill>
                  <a:srgbClr val="FFC000"/>
                </a:solidFill>
              </a:rPr>
              <a:t>. Ивантеевка </a:t>
            </a:r>
            <a:r>
              <a:rPr lang="ru-RU" sz="2400" b="1" dirty="0">
                <a:solidFill>
                  <a:srgbClr val="FFC000"/>
                </a:solidFill>
              </a:rPr>
              <a:t>«СОШ № 5»</a:t>
            </a:r>
          </a:p>
          <a:p>
            <a:pPr algn="ctr"/>
            <a:endParaRPr lang="ru-RU" sz="2400" b="1" dirty="0">
              <a:solidFill>
                <a:srgbClr val="FFC000"/>
              </a:solidFill>
            </a:endParaRPr>
          </a:p>
          <a:p>
            <a:pPr algn="ctr"/>
            <a:endParaRPr lang="ru-RU" sz="2400" b="1" dirty="0">
              <a:solidFill>
                <a:srgbClr val="FFC000"/>
              </a:solidFill>
            </a:endParaRPr>
          </a:p>
          <a:p>
            <a:pPr algn="ctr"/>
            <a:endParaRPr lang="ru-RU" sz="2400" b="1" dirty="0">
              <a:solidFill>
                <a:srgbClr val="FFC000"/>
              </a:solidFill>
            </a:endParaRPr>
          </a:p>
          <a:p>
            <a:pPr algn="ctr"/>
            <a:endParaRPr lang="ru-RU" sz="2400" b="1" dirty="0">
              <a:solidFill>
                <a:srgbClr val="FFC000"/>
              </a:solidFill>
            </a:endParaRPr>
          </a:p>
          <a:p>
            <a:pPr algn="ctr"/>
            <a:r>
              <a:rPr lang="ru-RU" sz="2400" b="1" dirty="0">
                <a:solidFill>
                  <a:srgbClr val="FFC000"/>
                </a:solidFill>
              </a:rPr>
              <a:t/>
            </a:r>
            <a:br>
              <a:rPr lang="ru-RU" sz="2400" b="1" dirty="0">
                <a:solidFill>
                  <a:srgbClr val="FFC000"/>
                </a:solidFill>
              </a:rPr>
            </a:br>
            <a:endParaRPr lang="ru-RU" sz="2400" b="1" dirty="0">
              <a:solidFill>
                <a:srgbClr val="FFC000"/>
              </a:solidFill>
            </a:endParaRPr>
          </a:p>
          <a:p>
            <a:pPr algn="ctr"/>
            <a:endParaRPr lang="ru-RU" sz="2400" b="1" dirty="0">
              <a:solidFill>
                <a:srgbClr val="FFC000"/>
              </a:solidFill>
            </a:endParaRPr>
          </a:p>
          <a:p>
            <a:pPr algn="ctr"/>
            <a:endParaRPr lang="ru-RU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076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57B29C-2B9E-4594-AC28-4C3D43209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161926"/>
            <a:ext cx="8534400" cy="819149"/>
          </a:xfrm>
        </p:spPr>
        <p:txBody>
          <a:bodyPr/>
          <a:lstStyle/>
          <a:p>
            <a:r>
              <a:rPr lang="ru-RU" dirty="0"/>
              <a:t>Театрализованная деятельность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EFF6DC0-6994-4600-BA1F-D6E37A040F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276350"/>
            <a:ext cx="5505450" cy="53435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668EE58-A8EA-4FD2-9BF4-A4A1E74C9C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2" r="15529"/>
          <a:stretch/>
        </p:blipFill>
        <p:spPr>
          <a:xfrm>
            <a:off x="5619751" y="1333499"/>
            <a:ext cx="6572248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46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A1C7D5-6DF8-4744-ABCF-7744E86AD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1" y="1"/>
            <a:ext cx="10583863" cy="971550"/>
          </a:xfrm>
        </p:spPr>
        <p:txBody>
          <a:bodyPr>
            <a:normAutofit/>
          </a:bodyPr>
          <a:lstStyle/>
          <a:p>
            <a:r>
              <a:rPr lang="ru-RU" dirty="0"/>
              <a:t>Конструирование из бумаги «Ракета»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A1271C-DF78-4401-BB3C-0B502F1CFC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47" b="7912"/>
          <a:stretch/>
        </p:blipFill>
        <p:spPr>
          <a:xfrm>
            <a:off x="238125" y="1038226"/>
            <a:ext cx="4981575" cy="551497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BF8A190-7503-475B-8788-E43BA96988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1700" y="1038226"/>
            <a:ext cx="5286374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2195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8C84F4-CD83-4F2C-B8DD-B75F6EA1D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10793F3-1720-4CBC-A424-9A1A984FA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74" y="296091"/>
            <a:ext cx="5590903" cy="637467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D84D477-DB9A-414D-AB43-691F526E71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9038" y="296092"/>
            <a:ext cx="5143500" cy="6444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172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6548EE-28A0-444F-88BC-E389C2A62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104776"/>
            <a:ext cx="8534400" cy="914399"/>
          </a:xfrm>
        </p:spPr>
        <p:txBody>
          <a:bodyPr/>
          <a:lstStyle/>
          <a:p>
            <a:r>
              <a:rPr lang="ru-RU" dirty="0"/>
              <a:t>Рисование «космос»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B8C7F8-198A-47F6-9076-49D539156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6" y="1209675"/>
            <a:ext cx="5876924" cy="526732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2EBA8DB-6CEC-42D9-AD09-7C27887791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0302" y="1276350"/>
            <a:ext cx="5667373" cy="5200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98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E299360-2231-4822-9FBE-D59A971372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6" y="261256"/>
            <a:ext cx="11695613" cy="6596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4250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7102B23-0973-48B6-8E03-A30290372C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35" t="8455" r="2050" b="19837"/>
          <a:stretch/>
        </p:blipFill>
        <p:spPr>
          <a:xfrm>
            <a:off x="-69669" y="0"/>
            <a:ext cx="6949440" cy="384048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70E9B8B-ACC6-4D02-A1C7-51A2DFA5C0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29" t="6603" r="1808" b="16318"/>
          <a:stretch/>
        </p:blipFill>
        <p:spPr>
          <a:xfrm>
            <a:off x="6984275" y="3429000"/>
            <a:ext cx="5207725" cy="338763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B729943-C133-4FD1-AEA3-22B77FB06D6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85" t="23238" r="19143" b="-3746"/>
          <a:stretch/>
        </p:blipFill>
        <p:spPr>
          <a:xfrm>
            <a:off x="-69668" y="3169920"/>
            <a:ext cx="6949439" cy="394498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09FF268-91D8-4CBE-9945-F94001A0B27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42" t="6089" r="3582" b="6743"/>
          <a:stretch/>
        </p:blipFill>
        <p:spPr>
          <a:xfrm>
            <a:off x="6984275" y="23948"/>
            <a:ext cx="5146765" cy="3387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910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869F46-32CE-4AF3-8F83-A9CBD6218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269966"/>
            <a:ext cx="8534400" cy="992777"/>
          </a:xfrm>
        </p:spPr>
        <p:txBody>
          <a:bodyPr>
            <a:normAutofit/>
          </a:bodyPr>
          <a:lstStyle/>
          <a:p>
            <a:r>
              <a:rPr lang="ru-RU" dirty="0"/>
              <a:t> результат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2EF3BE-0A53-424D-98B5-882B663591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1262743"/>
            <a:ext cx="10271171" cy="54864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ходе реализации проекта дети получили представления о планетах Солнечной системы, о Земле как планете: форме, размере, движении вокруг Солнца и своей оси. Узнали о первом космонавте Земли. Узнали о основоположниках космоса. </a:t>
            </a:r>
            <a:r>
              <a:rPr lang="ru-RU" sz="5200" dirty="0">
                <a:latin typeface="Times New Roman" panose="02020603050405020304" pitchFamily="18" charset="0"/>
                <a:ea typeface="Calibri" panose="020F0502020204030204" pitchFamily="34" charset="0"/>
              </a:rPr>
              <a:t>Получили представления о том,</a:t>
            </a:r>
            <a:r>
              <a:rPr lang="ru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как создаются газеты, Данный проект позволил развить совместную поисково-творческую, познавательно-исследовательскую деятельность детей и взрослых, воспитываются патриотические чувства у дошкольников.</a:t>
            </a:r>
            <a:br>
              <a:rPr lang="ru-RU" sz="5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5200" dirty="0"/>
          </a:p>
        </p:txBody>
      </p:sp>
    </p:spTree>
    <p:extLst>
      <p:ext uri="{BB962C8B-B14F-4D97-AF65-F5344CB8AC3E}">
        <p14:creationId xmlns:p14="http://schemas.microsoft.com/office/powerpoint/2010/main" val="1504983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5C1FB3-716F-4CC5-BA98-B98DA67CA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183" y="287384"/>
            <a:ext cx="10972800" cy="1750422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Основной целью проектного метода в ДОУ является развитие свободной творческой личности ребёнка, которое определяется задачами развития и задачами познавательно - исследовательской деятельности детей.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E1D393-8655-47D1-BA0C-3F0A8E8813A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4454" t="5905" r="1625" b="10476"/>
          <a:stretch/>
        </p:blipFill>
        <p:spPr>
          <a:xfrm>
            <a:off x="339634" y="2590800"/>
            <a:ext cx="3213462" cy="3823063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01989D58-E2CD-415F-813E-C5B994E5A9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92433" y="2124891"/>
            <a:ext cx="7872550" cy="4288972"/>
          </a:xfrm>
        </p:spPr>
        <p:txBody>
          <a:bodyPr>
            <a:normAutofit lnSpcReduction="10000"/>
          </a:bodyPr>
          <a:lstStyle/>
          <a:p>
            <a:r>
              <a:rPr lang="ru-RU" sz="320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развития:</a:t>
            </a:r>
          </a:p>
          <a:p>
            <a:r>
              <a:rPr lang="ru-RU" sz="320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обеспечение психологического благополучия и здоровья детей;</a:t>
            </a:r>
          </a:p>
          <a:p>
            <a:r>
              <a:rPr lang="ru-RU" sz="320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развитие познавательных способностей;</a:t>
            </a:r>
          </a:p>
          <a:p>
            <a:r>
              <a:rPr lang="ru-RU" sz="320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развитие творческого воображения;</a:t>
            </a:r>
          </a:p>
          <a:p>
            <a:r>
              <a:rPr lang="ru-RU" sz="320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развитие творческого мышления; </a:t>
            </a:r>
          </a:p>
          <a:p>
            <a:r>
              <a:rPr lang="ru-RU" sz="320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 развитие коммуникативных навыков.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5903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FBC0E8-BE0F-4E26-AA12-CD67516BD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970" y="235132"/>
            <a:ext cx="11286309" cy="2516777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Проект «Космос и мы»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31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приобщение детей к героическому прошлому и настоящему своего народа, систематизировать знания детей о космосе.</a:t>
            </a:r>
            <a:r>
              <a:rPr lang="ru-RU" sz="31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100" b="1" dirty="0">
              <a:solidFill>
                <a:srgbClr val="FFFF00"/>
              </a:solidFill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13DA861-05B5-4315-B729-4A9AE5BC31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6721" y="2309222"/>
            <a:ext cx="11443063" cy="4313645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9600" b="1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проекта:</a:t>
            </a:r>
            <a:endParaRPr lang="ru-RU" sz="9600" b="1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120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познакомить детей с праздником – Днем космонавтики, с основоположниками космонавтики К.Э. Циолковским и С.П. Королевым, с первым летчиком-космонавтом Ю. А. Гагариным;</a:t>
            </a:r>
            <a:endParaRPr lang="ru-RU" sz="112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120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развивать познавательные и интеллектуальные способности детей;</a:t>
            </a:r>
            <a:endParaRPr lang="ru-RU" sz="112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120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формировать представления о себе, как о жителе планеты Земля;</a:t>
            </a:r>
            <a:endParaRPr lang="ru-RU" sz="112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120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воспитывать чувство гордости за достижения отечественных ученых и космонавтов;</a:t>
            </a:r>
            <a:endParaRPr lang="ru-RU" sz="112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120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воспитывать бережное отношение к тому, что есть на нашей планете</a:t>
            </a:r>
            <a:r>
              <a:rPr lang="ru-RU" sz="11200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3046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F58C88-8A3B-4163-A4D2-827F45876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30630"/>
            <a:ext cx="11742919" cy="1698170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700" b="1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проекта</a:t>
            </a:r>
            <a:r>
              <a:rPr lang="ru-RU" sz="270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творческий, познавательно - исследовательский.</a:t>
            </a:r>
            <a:r>
              <a:rPr lang="ru-RU" sz="27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Продолжительность:</a:t>
            </a: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краткосрочный</a:t>
            </a:r>
            <a:r>
              <a:rPr lang="ru-RU" sz="27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Участники проекта:</a:t>
            </a:r>
            <a:r>
              <a:rPr lang="ru-RU" sz="270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дети, педагоги и родители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5CB89B3-AEC9-4DF9-8424-481E208FEC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44281" y="2255519"/>
            <a:ext cx="2947262" cy="4397829"/>
          </a:xfrm>
        </p:spPr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531A9F6-4A03-4E44-833A-3FBB8D77B3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91542" y="1689463"/>
            <a:ext cx="9031155" cy="4894217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Актуальность: </a:t>
            </a:r>
            <a:r>
              <a:rPr lang="ru-RU" sz="28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оказание помощи детям и родителям в изучении информации о космосе, и о первооткрывателях космоса в доступной для детей форме.</a:t>
            </a:r>
          </a:p>
          <a:p>
            <a:r>
              <a:rPr lang="ru-RU" sz="28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Проект поможет детям усвоить сложный материал через совместный поиск решения проблемы, тем самым, делая познавательный процесс интересным и мотивационным.</a:t>
            </a:r>
            <a:endParaRPr lang="ru-RU" sz="2800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3917CE8-5806-436B-A4F4-1B70C55D1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3" y="1828800"/>
            <a:ext cx="3022239" cy="4754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657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DBFBFB-6BE1-4E82-9080-4604F5E69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297" y="296091"/>
            <a:ext cx="11617233" cy="94120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Участие родителей в реализации проекта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8AFF63D-FF67-43C0-AE1C-A105591C8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0298" y="1314996"/>
            <a:ext cx="5381896" cy="109728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C000"/>
                </a:solidFill>
              </a:rPr>
              <a:t>В сборе информации при создании газеты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BCFC5630-4835-4CD9-B9DA-AE1E46B4200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39634" y="2489973"/>
            <a:ext cx="4963886" cy="4049392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7B4B94DC-9601-4187-B7AF-AEDD81B08A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582194" y="1314995"/>
            <a:ext cx="6548845" cy="109728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C000"/>
                </a:solidFill>
              </a:rPr>
              <a:t>Участие в выставке «Космос и мы»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A1EA9700-B4D3-4568-807C-4C31B764C18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947955" y="2489974"/>
            <a:ext cx="5129348" cy="4049392"/>
          </a:xfrm>
        </p:spPr>
      </p:pic>
    </p:spTree>
    <p:extLst>
      <p:ext uri="{BB962C8B-B14F-4D97-AF65-F5344CB8AC3E}">
        <p14:creationId xmlns:p14="http://schemas.microsoft.com/office/powerpoint/2010/main" val="657229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514A8C-67CB-48F9-AE10-976F63BEE5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2846" y="332014"/>
            <a:ext cx="4049486" cy="61939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6C63146-4B42-4CD8-8B2B-C58ED9A149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252" y="332014"/>
            <a:ext cx="4606834" cy="60502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5EB7DC-3AEA-4FD6-94CA-824A99B6B7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1" y="664028"/>
            <a:ext cx="4606834" cy="619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629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76CC34-AE56-467E-A2CB-C7209290E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915" y="276497"/>
            <a:ext cx="8534400" cy="672737"/>
          </a:xfrm>
        </p:spPr>
        <p:txBody>
          <a:bodyPr/>
          <a:lstStyle/>
          <a:p>
            <a:r>
              <a:rPr lang="ru-RU" dirty="0"/>
              <a:t>Продукты проекта: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0E9DD21-A21E-4EBE-BB92-417AB03660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4210" y="1053737"/>
            <a:ext cx="10715309" cy="493964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/>
              <a:t>1. Выпуск газеты «</a:t>
            </a:r>
            <a:r>
              <a:rPr lang="ru-RU" sz="3200" dirty="0" err="1"/>
              <a:t>Пульсята</a:t>
            </a:r>
            <a:r>
              <a:rPr lang="ru-RU" sz="3200" dirty="0"/>
              <a:t> Ивантеевки».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/>
              <a:t>2. Выставка детско-родительских работ «12 апреля - День космонавтики».</a:t>
            </a:r>
          </a:p>
          <a:p>
            <a:r>
              <a:rPr lang="ru-RU" sz="3200" dirty="0"/>
              <a:t>3.Театрализованная деятельность «Если очень захотеть – можно в космос полететь», «Планеты солнечной системы»</a:t>
            </a:r>
          </a:p>
          <a:p>
            <a:r>
              <a:rPr lang="ru-RU" sz="3200" dirty="0"/>
              <a:t>4.Презентация для детей «Что такое космос», «Планеты Солнечной системы», «Первооткрыватели космоса», а также беседы и НОД по познавательному развитию, по художественно эстетическому развитию; рисование и лепка  на тему «космос», аппликация на тему «Космос», конструирование из бумаги на тему «Ракета», конструирование из конструктора разнообразные космические объекты. Сюжетно-ролевые игры на тему «Космонавты»</a:t>
            </a:r>
          </a:p>
        </p:txBody>
      </p:sp>
    </p:spTree>
    <p:extLst>
      <p:ext uri="{BB962C8B-B14F-4D97-AF65-F5344CB8AC3E}">
        <p14:creationId xmlns:p14="http://schemas.microsoft.com/office/powerpoint/2010/main" val="3152864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BE096A-EFCF-462F-BA2A-98999012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039" y="148046"/>
            <a:ext cx="9879285" cy="905691"/>
          </a:xfrm>
        </p:spPr>
        <p:txBody>
          <a:bodyPr/>
          <a:lstStyle/>
          <a:p>
            <a:r>
              <a:rPr lang="ru-RU" dirty="0"/>
              <a:t>Продукты проекта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76DDBA9-B40D-456D-BD80-B646C43B20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1" y="1175656"/>
            <a:ext cx="6435634" cy="553429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080AF35-65FE-4B69-AF8B-5A9279D67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0170" y="1175656"/>
            <a:ext cx="5921829" cy="559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613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A52822-C699-463C-9BA2-F54847E9C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C0F8399-9287-48BC-AEFB-AC1662A489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8143" y="1090612"/>
            <a:ext cx="5426845" cy="57340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F7E3B32-4296-4F59-BE53-063E2746A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012" y="1057275"/>
            <a:ext cx="5011738" cy="58007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14D6FF1-BA98-4E1F-BCCD-A551AEBEBEB5}"/>
              </a:ext>
            </a:extLst>
          </p:cNvPr>
          <p:cNvSpPr txBox="1"/>
          <p:nvPr/>
        </p:nvSpPr>
        <p:spPr>
          <a:xfrm>
            <a:off x="1924050" y="104775"/>
            <a:ext cx="7505700" cy="639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solidFill>
                  <a:srgbClr val="FFC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Макет Солнечной  системы</a:t>
            </a:r>
          </a:p>
        </p:txBody>
      </p:sp>
    </p:spTree>
    <p:extLst>
      <p:ext uri="{BB962C8B-B14F-4D97-AF65-F5344CB8AC3E}">
        <p14:creationId xmlns:p14="http://schemas.microsoft.com/office/powerpoint/2010/main" val="894533024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1071</TotalTime>
  <Words>428</Words>
  <Application>Microsoft Office PowerPoint</Application>
  <PresentationFormat>Широкоэкранный</PresentationFormat>
  <Paragraphs>41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Calibri</vt:lpstr>
      <vt:lpstr>Century Gothic</vt:lpstr>
      <vt:lpstr>Times New Roman</vt:lpstr>
      <vt:lpstr>Wingdings 3</vt:lpstr>
      <vt:lpstr>Сектор</vt:lpstr>
      <vt:lpstr>Краткосрочный Проект  «космос и мы»  в рамках Проекта «моя семья! Моя родина»</vt:lpstr>
      <vt:lpstr>Основной целью проектного метода в ДОУ является развитие свободной творческой личности ребёнка, которое определяется задачами развития и задачами познавательно - исследовательской деятельности детей.</vt:lpstr>
      <vt:lpstr>Проект «Космос и мы» Цель: приобщение детей к героическому прошлому и настоящему своего народа, систематизировать знания детей о космосе. </vt:lpstr>
      <vt:lpstr>Тип проекта: творческий, познавательно - исследовательский. Продолжительность: краткосрочный Участники проекта: дети, педагоги и родители </vt:lpstr>
      <vt:lpstr>Участие родителей в реализации проекта</vt:lpstr>
      <vt:lpstr>Презентация PowerPoint</vt:lpstr>
      <vt:lpstr>Продукты проекта: </vt:lpstr>
      <vt:lpstr>Продукты проекта</vt:lpstr>
      <vt:lpstr>Презентация PowerPoint</vt:lpstr>
      <vt:lpstr>Театрализованная деятельность</vt:lpstr>
      <vt:lpstr>Конструирование из бумаги «Ракета»</vt:lpstr>
      <vt:lpstr>Презентация PowerPoint</vt:lpstr>
      <vt:lpstr>Рисование «космос»</vt:lpstr>
      <vt:lpstr>Презентация PowerPoint</vt:lpstr>
      <vt:lpstr>Презентация PowerPoint</vt:lpstr>
      <vt:lpstr> результат проекта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деятельность в познавательном развитии детей В ДОУ</dc:title>
  <dc:creator>Зарема</dc:creator>
  <cp:lastModifiedBy>Пользователь</cp:lastModifiedBy>
  <cp:revision>10</cp:revision>
  <dcterms:created xsi:type="dcterms:W3CDTF">2022-02-12T10:19:03Z</dcterms:created>
  <dcterms:modified xsi:type="dcterms:W3CDTF">2024-01-11T15:09:14Z</dcterms:modified>
</cp:coreProperties>
</file>