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om/url?sa=t&amp;rct=j&amp;q=&amp;esrc=s&amp;source=web&amp;cd=&amp;cad=rja&amp;uact=8&amp;ved=2ahUKEwjem8CA3qWEAxX5IRAIHQLQBjIQFnoECCMQAQ&amp;url=https%3A%2F%2Fru.wikipedia.org%2Fwiki%2F%25D0%259E%25D1%2581%25D0%25B5%25D0%25B5%25D0%25B2%25D0%25B0%2C_%25D0%2592%25D0%25B0%25D0%25BB%25D0%25B5%25D0%25BD%25D1%2582%25D0%25B8%25D0%25BD%25D0%25B0_%25D0%2590%25D0%25BB%25D0%25B5%25D0%25BA%25D1%2581%25D0%25B0%25D0%25BD%25D0%25B4%25D1%2580%25D0%25BE%25D0%25B2%25D0%25BD%25D0%25B0&amp;usg=AOvVaw0oHuYUldCjnHJyO0SuIWEG&amp;opi=89978449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ru.wikipedia.org/wiki/%D0%A1%D0%A1%D0%A1%D0%A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02_%D0%B3%D0%BE%D0%B4" TargetMode="External"/><Relationship Id="rId2" Type="http://schemas.openxmlformats.org/officeDocument/2006/relationships/hyperlink" Target="https://ru.wikipedia.org/wiki/28_%D0%B0%D0%BF%D1%80%D0%B5%D0%BB%D1%8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371600"/>
            <a:ext cx="4191000" cy="3429000"/>
          </a:xfrm>
        </p:spPr>
        <p:txBody>
          <a:bodyPr>
            <a:normAutofit/>
          </a:bodyPr>
          <a:lstStyle/>
          <a:p>
            <a:r>
              <a:rPr lang="ru-RU" b="1" dirty="0" smtClean="0">
                <a:hlinkClick r:id="rId2"/>
              </a:rPr>
              <a:t>Валентина </a:t>
            </a:r>
            <a:r>
              <a:rPr lang="ru-RU" b="1" dirty="0" smtClean="0">
                <a:hlinkClick r:id="rId2"/>
              </a:rPr>
              <a:t>Александровна</a:t>
            </a:r>
            <a:r>
              <a:rPr lang="ru-RU" b="1" dirty="0" smtClean="0"/>
              <a:t> </a:t>
            </a:r>
            <a:r>
              <a:rPr lang="ru-RU" b="1" dirty="0" smtClean="0">
                <a:hlinkClick r:id="rId2"/>
              </a:rPr>
              <a:t>Осеева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v-oseev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304800"/>
            <a:ext cx="4160649" cy="613695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7467600" cy="1752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Изданных произведений писательницы не так уж и много, но все они живут в сердцах читателей: «Волшебное слово», «</a:t>
            </a:r>
            <a:r>
              <a:rPr lang="ru-RU" dirty="0" err="1" smtClean="0"/>
              <a:t>Динка</a:t>
            </a:r>
            <a:r>
              <a:rPr lang="ru-RU" dirty="0" smtClean="0"/>
              <a:t>», «Три товарища», «Отомстила», «Синие листья», «Васек Трубачев и его товарищи» и </a:t>
            </a:r>
            <a:r>
              <a:rPr lang="ru-RU" dirty="0" smtClean="0"/>
              <a:t>др.</a:t>
            </a:r>
            <a:endParaRPr lang="ru-RU" dirty="0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514600"/>
            <a:ext cx="5791200" cy="40493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4419600" cy="6202362"/>
          </a:xfrm>
        </p:spPr>
        <p:txBody>
          <a:bodyPr>
            <a:normAutofit/>
          </a:bodyPr>
          <a:lstStyle/>
          <a:p>
            <a:r>
              <a:rPr lang="ru-RU" dirty="0" smtClean="0"/>
              <a:t>В 1952 году произведения Валентины Александровны получили высокую награду – Сталинскую </a:t>
            </a:r>
            <a:r>
              <a:rPr lang="ru-RU" dirty="0" smtClean="0"/>
              <a:t>премию.</a:t>
            </a:r>
            <a:br>
              <a:rPr lang="ru-RU" dirty="0" smtClean="0"/>
            </a:br>
            <a:r>
              <a:rPr lang="ru-RU" dirty="0" smtClean="0"/>
              <a:t>Это </a:t>
            </a:r>
            <a:r>
              <a:rPr lang="ru-RU" dirty="0" smtClean="0"/>
              <a:t>одна из высших форм поощрения граждан </a:t>
            </a:r>
            <a:r>
              <a:rPr lang="ru-RU" dirty="0" smtClean="0">
                <a:hlinkClick r:id="rId2" tooltip="СССР"/>
              </a:rPr>
              <a:t>СССР</a:t>
            </a:r>
            <a:r>
              <a:rPr lang="ru-RU" dirty="0" smtClean="0"/>
              <a:t> за выдающиеся </a:t>
            </a:r>
            <a:r>
              <a:rPr lang="ru-RU" dirty="0" smtClean="0"/>
              <a:t>достижения.</a:t>
            </a:r>
            <a:endParaRPr lang="ru-RU" dirty="0"/>
          </a:p>
        </p:txBody>
      </p:sp>
      <p:pic>
        <p:nvPicPr>
          <p:cNvPr id="6" name="Содержимое 5" descr="10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0" y="685800"/>
            <a:ext cx="2775185" cy="44958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935162"/>
          </a:xfrm>
        </p:spPr>
        <p:txBody>
          <a:bodyPr>
            <a:normAutofit/>
          </a:bodyPr>
          <a:lstStyle/>
          <a:p>
            <a:r>
              <a:rPr lang="ru-RU" dirty="0" smtClean="0"/>
              <a:t>В июле 1969 года, в возрасте 67 лет Валентина Осеева скончалась, но </a:t>
            </a:r>
            <a:r>
              <a:rPr lang="ru-RU" dirty="0" smtClean="0"/>
              <a:t>со </a:t>
            </a:r>
            <a:r>
              <a:rPr lang="ru-RU" dirty="0" smtClean="0"/>
              <a:t>страниц книг она продолжает воспитывать </a:t>
            </a:r>
            <a:r>
              <a:rPr lang="ru-RU" dirty="0" smtClean="0"/>
              <a:t>детей.</a:t>
            </a:r>
            <a:endParaRPr lang="ru-RU" dirty="0"/>
          </a:p>
        </p:txBody>
      </p:sp>
      <p:pic>
        <p:nvPicPr>
          <p:cNvPr id="4" name="Содержимое 3" descr="19999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514600"/>
            <a:ext cx="5257800" cy="393827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7467600" cy="28194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Спасибо за просмотр!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4876800" cy="6324600"/>
          </a:xfrm>
        </p:spPr>
        <p:txBody>
          <a:bodyPr>
            <a:normAutofit/>
          </a:bodyPr>
          <a:lstStyle/>
          <a:p>
            <a:r>
              <a:rPr lang="ru-RU" dirty="0" smtClean="0"/>
              <a:t>Валентина Александровна Осеева </a:t>
            </a:r>
            <a:r>
              <a:rPr lang="ru-RU" dirty="0" smtClean="0"/>
              <a:t>– </a:t>
            </a:r>
            <a:r>
              <a:rPr lang="ru-RU" dirty="0" smtClean="0"/>
              <a:t>известная детская писательница.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Она </a:t>
            </a:r>
            <a:r>
              <a:rPr lang="ru-RU" dirty="0" smtClean="0"/>
              <a:t>половину жизни посвятила воспитанию детей-сирот и оставила потомкам богатое литературное наследие. </a:t>
            </a:r>
            <a:endParaRPr lang="ru-RU" dirty="0"/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0924" y="1217309"/>
            <a:ext cx="3238952" cy="43440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3820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Родилась 15 </a:t>
            </a:r>
            <a:r>
              <a:rPr lang="ru-RU" dirty="0" smtClean="0">
                <a:hlinkClick r:id="rId2" tooltip="28 апреля"/>
              </a:rPr>
              <a:t> апреля</a:t>
            </a:r>
            <a:r>
              <a:rPr lang="ru-RU" dirty="0" smtClean="0"/>
              <a:t> </a:t>
            </a:r>
            <a:r>
              <a:rPr lang="ru-RU" dirty="0" smtClean="0">
                <a:hlinkClick r:id="rId3" tooltip="1902 год"/>
              </a:rPr>
              <a:t>1902 года</a:t>
            </a:r>
            <a:r>
              <a:rPr lang="ru-RU" dirty="0" smtClean="0"/>
              <a:t> в Киеве в семье </a:t>
            </a:r>
            <a:r>
              <a:rPr lang="ru-RU" dirty="0" smtClean="0"/>
              <a:t>инженера, </a:t>
            </a:r>
            <a:r>
              <a:rPr lang="ru-RU" dirty="0" smtClean="0"/>
              <a:t>мать работала корректором в газете.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3657600" cy="4267200"/>
          </a:xfrm>
        </p:spPr>
        <p:txBody>
          <a:bodyPr>
            <a:normAutofit/>
          </a:bodyPr>
          <a:lstStyle/>
          <a:p>
            <a:r>
              <a:rPr lang="ru-RU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Девочка была младшим ребенком, кроме нее в семье росли две старшие сестры – Галя и </a:t>
            </a:r>
            <a:r>
              <a:rPr lang="ru-RU" sz="3000" cap="small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Анжелика</a:t>
            </a:r>
            <a:r>
              <a:rPr lang="ru-RU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5" name="Содержимое 4" descr="2.pn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0" y="1905000"/>
            <a:ext cx="3092595" cy="445447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800100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Родители Вали </a:t>
            </a:r>
            <a:r>
              <a:rPr lang="ru-RU" dirty="0" smtClean="0"/>
              <a:t>часто переезжали. Одно из многочисленных мест жительства Вале запомнилось особенно. Это была дача </a:t>
            </a:r>
            <a:r>
              <a:rPr lang="ru-RU" dirty="0" smtClean="0"/>
              <a:t>в </a:t>
            </a:r>
            <a:r>
              <a:rPr lang="ru-RU" dirty="0" smtClean="0"/>
              <a:t>пригороде </a:t>
            </a:r>
            <a:r>
              <a:rPr lang="ru-RU" dirty="0" smtClean="0"/>
              <a:t>Самары. </a:t>
            </a:r>
            <a:r>
              <a:rPr lang="ru-RU" dirty="0" smtClean="0"/>
              <a:t>Она носилась с местными босоногими ребятишками, водила дружбу с рыбаками и много общалась с </a:t>
            </a:r>
            <a:r>
              <a:rPr lang="ru-RU" dirty="0" smtClean="0"/>
              <a:t>портовыми грузчиками.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77000" y="914400"/>
            <a:ext cx="2133600" cy="43434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Впоследствии она написала почти автобиографическую повесть «</a:t>
            </a:r>
            <a:r>
              <a:rPr lang="ru-RU" sz="2000" dirty="0" err="1" smtClean="0"/>
              <a:t>Динка</a:t>
            </a:r>
            <a:r>
              <a:rPr lang="ru-RU" sz="2000" dirty="0" smtClean="0"/>
              <a:t>», </a:t>
            </a:r>
            <a:r>
              <a:rPr lang="ru-RU" sz="2000" dirty="0" smtClean="0"/>
              <a:t>в которой рассказала о </a:t>
            </a:r>
            <a:r>
              <a:rPr lang="ru-RU" sz="2000" dirty="0" smtClean="0"/>
              <a:t>тяготах жизни простого рабочего </a:t>
            </a:r>
            <a:r>
              <a:rPr lang="ru-RU" sz="2000" dirty="0" smtClean="0"/>
              <a:t>народа.</a:t>
            </a:r>
            <a:endParaRPr lang="ru-RU" sz="2000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88576" y="274638"/>
            <a:ext cx="4271248" cy="63277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191000" cy="6477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Валя мечтала стать </a:t>
            </a:r>
            <a:r>
              <a:rPr lang="ru-RU" dirty="0" smtClean="0"/>
              <a:t>актрисой. она </a:t>
            </a:r>
            <a:r>
              <a:rPr lang="ru-RU" dirty="0" smtClean="0"/>
              <a:t>сдала вступительный экзамен в Киевский институт имени Лысенко. Однако, вскоре семье пришлось переехать в </a:t>
            </a:r>
            <a:r>
              <a:rPr lang="ru-RU" dirty="0" smtClean="0"/>
              <a:t>Москву. Девушка </a:t>
            </a:r>
            <a:r>
              <a:rPr lang="ru-RU" dirty="0" smtClean="0"/>
              <a:t>была вынуждена бросить театральный институт и попрощаться с мечтой детства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533400"/>
            <a:ext cx="3581400" cy="481047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67200" cy="5592762"/>
          </a:xfrm>
        </p:spPr>
        <p:txBody>
          <a:bodyPr>
            <a:normAutofit/>
          </a:bodyPr>
          <a:lstStyle/>
          <a:p>
            <a:r>
              <a:rPr lang="ru-RU" dirty="0" smtClean="0"/>
              <a:t>В 20 лет Валя побывала у матери </a:t>
            </a:r>
            <a:r>
              <a:rPr lang="ru-RU" dirty="0" smtClean="0"/>
              <a:t>на работе. Девушка вдруг поняла, что ее призванием является именно это – воспитание и обучение детей. Так она и стала педагогом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304800"/>
            <a:ext cx="3269209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2087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написанных позже рассказах, повестях и сказках Валентина Александровна учила ребят состраданию и добру, показывала им жизненные ценности, зажигала в их душах огонь справедливости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457450"/>
            <a:ext cx="5638800" cy="42291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14400" y="2514600"/>
            <a:ext cx="2514600" cy="3834765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304800"/>
            <a:ext cx="3657600" cy="18288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Первый </a:t>
            </a:r>
            <a:r>
              <a:rPr lang="ru-RU" dirty="0" smtClean="0"/>
              <a:t>опубликованный рассказ Валентины Александровны «Гришка»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228600"/>
            <a:ext cx="3657600" cy="1981200"/>
          </a:xfrm>
        </p:spPr>
        <p:txBody>
          <a:bodyPr/>
          <a:lstStyle/>
          <a:p>
            <a:r>
              <a:rPr lang="ru-RU" dirty="0" smtClean="0"/>
              <a:t>Через 3 </a:t>
            </a:r>
            <a:r>
              <a:rPr lang="ru-RU" dirty="0" smtClean="0"/>
              <a:t>года </a:t>
            </a:r>
            <a:r>
              <a:rPr lang="ru-RU" dirty="0" smtClean="0"/>
              <a:t>появляется сборник с повестями </a:t>
            </a:r>
            <a:r>
              <a:rPr lang="ru-RU" dirty="0" smtClean="0"/>
              <a:t>и рассказами </a:t>
            </a:r>
            <a:r>
              <a:rPr lang="ru-RU" dirty="0" smtClean="0"/>
              <a:t>«</a:t>
            </a:r>
            <a:r>
              <a:rPr lang="ru-RU" dirty="0" smtClean="0"/>
              <a:t>Рыжий кот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0" name="Содержимое 9" descr="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590800"/>
            <a:ext cx="3400425" cy="381823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178</TotalTime>
  <Words>291</Words>
  <Application>Microsoft Office PowerPoint</Application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Валентина Александровна Осеева </vt:lpstr>
      <vt:lpstr>Валентина Александровна Осеева – известная детская писательница.   Она половину жизни посвятила воспитанию детей-сирот и оставила потомкам богатое литературное наследие. </vt:lpstr>
      <vt:lpstr>Родилась 15  апреля 1902 года в Киеве в семье инженера, мать работала корректором в газете.</vt:lpstr>
      <vt:lpstr>Родители Вали часто переезжали. Одно из многочисленных мест жительства Вале запомнилось особенно. Это была дача в пригороде Самары. Она носилась с местными босоногими ребятишками, водила дружбу с рыбаками и много общалась с портовыми грузчиками.</vt:lpstr>
      <vt:lpstr>Слайд 5</vt:lpstr>
      <vt:lpstr>Валя мечтала стать актрисой. она сдала вступительный экзамен в Киевский институт имени Лысенко. Однако, вскоре семье пришлось переехать в Москву. Девушка была вынуждена бросить театральный институт и попрощаться с мечтой детства.</vt:lpstr>
      <vt:lpstr>В 20 лет Валя побывала у матери на работе. Девушка вдруг поняла, что ее призванием является именно это – воспитание и обучение детей. Так она и стала педагогом.</vt:lpstr>
      <vt:lpstr>В написанных позже рассказах, повестях и сказках Валентина Александровна учила ребят состраданию и добру, показывала им жизненные ценности, зажигала в их душах огонь справедливости.</vt:lpstr>
      <vt:lpstr>Слайд 9</vt:lpstr>
      <vt:lpstr>Изданных произведений писательницы не так уж и много, но все они живут в сердцах читателей: «Волшебное слово», «Динка», «Три товарища», «Отомстила», «Синие листья», «Васек Трубачев и его товарищи» и др.</vt:lpstr>
      <vt:lpstr>В 1952 году произведения Валентины Александровны получили высокую награду – Сталинскую премию. Это одна из высших форм поощрения граждан СССР за выдающиеся достижения.</vt:lpstr>
      <vt:lpstr>В июле 1969 года, в возрасте 67 лет Валентина Осеева скончалась, но со страниц книг она продолжает воспитывать детей.</vt:lpstr>
      <vt:lpstr>                Спасибо за просмотр!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Валентина Александровна Осеева </dc:title>
  <dc:creator>Bus</dc:creator>
  <cp:lastModifiedBy>a.busygin</cp:lastModifiedBy>
  <cp:revision>17</cp:revision>
  <dcterms:created xsi:type="dcterms:W3CDTF">2024-02-12T11:50:00Z</dcterms:created>
  <dcterms:modified xsi:type="dcterms:W3CDTF">2024-02-12T14:55:11Z</dcterms:modified>
</cp:coreProperties>
</file>